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 id="2147483680" r:id="rId5"/>
    <p:sldMasterId id="2147483692" r:id="rId6"/>
  </p:sldMasterIdLst>
  <p:notesMasterIdLst>
    <p:notesMasterId r:id="rId62"/>
  </p:notesMasterIdLst>
  <p:sldIdLst>
    <p:sldId id="256" r:id="rId7"/>
    <p:sldId id="383" r:id="rId8"/>
    <p:sldId id="421" r:id="rId9"/>
    <p:sldId id="258" r:id="rId10"/>
    <p:sldId id="284" r:id="rId11"/>
    <p:sldId id="418" r:id="rId12"/>
    <p:sldId id="376" r:id="rId13"/>
    <p:sldId id="394" r:id="rId14"/>
    <p:sldId id="385" r:id="rId15"/>
    <p:sldId id="306" r:id="rId16"/>
    <p:sldId id="307" r:id="rId17"/>
    <p:sldId id="308" r:id="rId18"/>
    <p:sldId id="364" r:id="rId19"/>
    <p:sldId id="263" r:id="rId20"/>
    <p:sldId id="377" r:id="rId21"/>
    <p:sldId id="365" r:id="rId22"/>
    <p:sldId id="267" r:id="rId23"/>
    <p:sldId id="350" r:id="rId24"/>
    <p:sldId id="278" r:id="rId25"/>
    <p:sldId id="268" r:id="rId26"/>
    <p:sldId id="313" r:id="rId27"/>
    <p:sldId id="419" r:id="rId28"/>
    <p:sldId id="420" r:id="rId29"/>
    <p:sldId id="379" r:id="rId30"/>
    <p:sldId id="366" r:id="rId31"/>
    <p:sldId id="380" r:id="rId32"/>
    <p:sldId id="367" r:id="rId33"/>
    <p:sldId id="286" r:id="rId34"/>
    <p:sldId id="382" r:id="rId35"/>
    <p:sldId id="279" r:id="rId36"/>
    <p:sldId id="422" r:id="rId37"/>
    <p:sldId id="269" r:id="rId38"/>
    <p:sldId id="423" r:id="rId39"/>
    <p:sldId id="295" r:id="rId40"/>
    <p:sldId id="290" r:id="rId41"/>
    <p:sldId id="387" r:id="rId42"/>
    <p:sldId id="280" r:id="rId43"/>
    <p:sldId id="297" r:id="rId44"/>
    <p:sldId id="298" r:id="rId45"/>
    <p:sldId id="299" r:id="rId46"/>
    <p:sldId id="300" r:id="rId47"/>
    <p:sldId id="301" r:id="rId48"/>
    <p:sldId id="302" r:id="rId49"/>
    <p:sldId id="305" r:id="rId50"/>
    <p:sldId id="388" r:id="rId51"/>
    <p:sldId id="389" r:id="rId52"/>
    <p:sldId id="390" r:id="rId53"/>
    <p:sldId id="309" r:id="rId54"/>
    <p:sldId id="416" r:id="rId55"/>
    <p:sldId id="391" r:id="rId56"/>
    <p:sldId id="396" r:id="rId57"/>
    <p:sldId id="395" r:id="rId58"/>
    <p:sldId id="397" r:id="rId59"/>
    <p:sldId id="324" r:id="rId60"/>
    <p:sldId id="424" r:id="rId6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51" autoAdjust="0"/>
    <p:restoredTop sz="94660"/>
  </p:normalViewPr>
  <p:slideViewPr>
    <p:cSldViewPr snapToGrid="0">
      <p:cViewPr varScale="1">
        <p:scale>
          <a:sx n="112" d="100"/>
          <a:sy n="112" d="100"/>
        </p:scale>
        <p:origin x="888" y="20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BEEF1-AC56-4869-B5FE-151AEA515CC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A316A73-D624-499E-90AF-633F93823852}">
      <dgm:prSet/>
      <dgm:spPr/>
      <dgm:t>
        <a:bodyPr/>
        <a:lstStyle/>
        <a:p>
          <a:pPr>
            <a:lnSpc>
              <a:spcPct val="100000"/>
            </a:lnSpc>
          </a:pPr>
          <a:r>
            <a:rPr lang="en-US" dirty="0"/>
            <a:t>Je </a:t>
          </a:r>
          <a:r>
            <a:rPr lang="en-US" dirty="0" err="1"/>
            <a:t>kunt</a:t>
          </a:r>
          <a:r>
            <a:rPr lang="en-US" dirty="0"/>
            <a:t> de </a:t>
          </a:r>
          <a:r>
            <a:rPr lang="en-US" dirty="0" err="1"/>
            <a:t>werking</a:t>
          </a:r>
          <a:r>
            <a:rPr lang="en-US" dirty="0"/>
            <a:t> van de </a:t>
          </a:r>
          <a:r>
            <a:rPr lang="en-US" dirty="0" err="1"/>
            <a:t>verschillende</a:t>
          </a:r>
          <a:r>
            <a:rPr lang="en-US" dirty="0"/>
            <a:t> </a:t>
          </a:r>
          <a:r>
            <a:rPr lang="en-US" dirty="0" err="1"/>
            <a:t>voedingsstoffen</a:t>
          </a:r>
          <a:r>
            <a:rPr lang="en-US" dirty="0"/>
            <a:t> in het </a:t>
          </a:r>
          <a:r>
            <a:rPr lang="en-US" dirty="0" err="1"/>
            <a:t>lichaam</a:t>
          </a:r>
          <a:r>
            <a:rPr lang="en-US" dirty="0"/>
            <a:t> </a:t>
          </a:r>
          <a:r>
            <a:rPr lang="en-US" dirty="0" err="1"/>
            <a:t>benoemen</a:t>
          </a:r>
          <a:r>
            <a:rPr lang="en-US" dirty="0"/>
            <a:t> </a:t>
          </a:r>
          <a:r>
            <a:rPr lang="en-US" dirty="0" err="1"/>
            <a:t>en</a:t>
          </a:r>
          <a:r>
            <a:rPr lang="en-US" dirty="0"/>
            <a:t> je </a:t>
          </a:r>
          <a:r>
            <a:rPr lang="en-US" dirty="0" err="1"/>
            <a:t>kunt</a:t>
          </a:r>
          <a:r>
            <a:rPr lang="en-US" dirty="0"/>
            <a:t> de </a:t>
          </a:r>
          <a:r>
            <a:rPr lang="en-US" dirty="0" err="1"/>
            <a:t>berekeningen</a:t>
          </a:r>
          <a:r>
            <a:rPr lang="en-US" dirty="0"/>
            <a:t> </a:t>
          </a:r>
          <a:r>
            <a:rPr lang="en-US" dirty="0" err="1"/>
            <a:t>maken</a:t>
          </a:r>
          <a:r>
            <a:rPr lang="en-US" dirty="0"/>
            <a:t> </a:t>
          </a:r>
          <a:r>
            <a:rPr lang="en-US" dirty="0" err="1"/>
            <a:t>voor</a:t>
          </a:r>
          <a:r>
            <a:rPr lang="en-US" dirty="0"/>
            <a:t> de </a:t>
          </a:r>
          <a:r>
            <a:rPr lang="en-US" dirty="0" err="1"/>
            <a:t>hoeveelheden</a:t>
          </a:r>
          <a:r>
            <a:rPr lang="en-US" dirty="0"/>
            <a:t>.</a:t>
          </a:r>
        </a:p>
      </dgm:t>
    </dgm:pt>
    <dgm:pt modelId="{D066EBB4-202E-4DC1-B4B7-5CF526B365CD}" type="parTrans" cxnId="{A19F7630-F68E-4730-B3DF-17AB4346F7E0}">
      <dgm:prSet/>
      <dgm:spPr/>
      <dgm:t>
        <a:bodyPr/>
        <a:lstStyle/>
        <a:p>
          <a:endParaRPr lang="en-US"/>
        </a:p>
      </dgm:t>
    </dgm:pt>
    <dgm:pt modelId="{FD017DBF-D731-41D5-B41A-FC047EBE9A73}" type="sibTrans" cxnId="{A19F7630-F68E-4730-B3DF-17AB4346F7E0}">
      <dgm:prSet/>
      <dgm:spPr/>
      <dgm:t>
        <a:bodyPr/>
        <a:lstStyle/>
        <a:p>
          <a:endParaRPr lang="en-US"/>
        </a:p>
      </dgm:t>
    </dgm:pt>
    <dgm:pt modelId="{F853F3EC-F43A-C24E-9666-C4F1121A2ABA}">
      <dgm:prSet/>
      <dgm:spPr/>
      <dgm:t>
        <a:bodyPr/>
        <a:lstStyle/>
        <a:p>
          <a:r>
            <a:rPr lang="nl-NL" dirty="0"/>
            <a:t>Even een korte herhaling van de spijsvertering</a:t>
          </a:r>
        </a:p>
      </dgm:t>
    </dgm:pt>
    <dgm:pt modelId="{1A71EEC3-689E-7E41-8A06-4D1D0FDFEFF7}" type="parTrans" cxnId="{82CF3EE4-FD0A-5D49-BD58-F2A5E33C3DEA}">
      <dgm:prSet/>
      <dgm:spPr/>
      <dgm:t>
        <a:bodyPr/>
        <a:lstStyle/>
        <a:p>
          <a:endParaRPr lang="nl-NL"/>
        </a:p>
      </dgm:t>
    </dgm:pt>
    <dgm:pt modelId="{AA087B65-3742-6945-8AA9-B884427C7B1A}" type="sibTrans" cxnId="{82CF3EE4-FD0A-5D49-BD58-F2A5E33C3DEA}">
      <dgm:prSet/>
      <dgm:spPr/>
      <dgm:t>
        <a:bodyPr/>
        <a:lstStyle/>
        <a:p>
          <a:endParaRPr lang="nl-NL"/>
        </a:p>
      </dgm:t>
    </dgm:pt>
    <dgm:pt modelId="{40ACF1FD-BB31-1940-BD48-467C46B583CD}">
      <dgm:prSet/>
      <dgm:spPr/>
      <dgm:t>
        <a:bodyPr/>
        <a:lstStyle/>
        <a:p>
          <a:r>
            <a:rPr lang="nl-NL" dirty="0"/>
            <a:t>Je snap waarom het belang is dat we verschillende voedingsstoffen binnen krijgen.</a:t>
          </a:r>
        </a:p>
      </dgm:t>
    </dgm:pt>
    <dgm:pt modelId="{ADAE1AE2-6FCD-E34F-9F02-74AAA8CB9025}" type="parTrans" cxnId="{2867F4E4-CADB-DC49-8A1D-169613864D08}">
      <dgm:prSet/>
      <dgm:spPr/>
      <dgm:t>
        <a:bodyPr/>
        <a:lstStyle/>
        <a:p>
          <a:endParaRPr lang="nl-NL"/>
        </a:p>
      </dgm:t>
    </dgm:pt>
    <dgm:pt modelId="{91C272FF-1525-0E4C-8DF4-B01DF8323414}" type="sibTrans" cxnId="{2867F4E4-CADB-DC49-8A1D-169613864D08}">
      <dgm:prSet/>
      <dgm:spPr/>
      <dgm:t>
        <a:bodyPr/>
        <a:lstStyle/>
        <a:p>
          <a:endParaRPr lang="nl-NL"/>
        </a:p>
      </dgm:t>
    </dgm:pt>
    <dgm:pt modelId="{C875941C-F2C7-6A48-B53A-339E1131133C}">
      <dgm:prSet/>
      <dgm:spPr/>
      <dgm:t>
        <a:bodyPr/>
        <a:lstStyle/>
        <a:p>
          <a:r>
            <a:rPr lang="nl-NL" dirty="0"/>
            <a:t>Je kunt de trainingsprincipes toelichten en je weet hoe je een trainingsschema voor krachttraining kunt opbouwen</a:t>
          </a:r>
        </a:p>
      </dgm:t>
    </dgm:pt>
    <dgm:pt modelId="{9D2B8242-E12D-3544-918E-1FFB4112B071}" type="parTrans" cxnId="{A0D00B89-4A1E-9A41-9F45-00A72EB91F17}">
      <dgm:prSet/>
      <dgm:spPr/>
    </dgm:pt>
    <dgm:pt modelId="{506F33F1-EBF2-8342-81D4-9C6DA74F31AD}" type="sibTrans" cxnId="{A0D00B89-4A1E-9A41-9F45-00A72EB91F17}">
      <dgm:prSet/>
      <dgm:spPr/>
    </dgm:pt>
    <dgm:pt modelId="{769ED902-F95C-7B42-9C8A-754295CDA141}" type="pres">
      <dgm:prSet presAssocID="{29FBEEF1-AC56-4869-B5FE-151AEA515CC4}" presName="linear" presStyleCnt="0">
        <dgm:presLayoutVars>
          <dgm:animLvl val="lvl"/>
          <dgm:resizeHandles val="exact"/>
        </dgm:presLayoutVars>
      </dgm:prSet>
      <dgm:spPr/>
    </dgm:pt>
    <dgm:pt modelId="{0ADBD3C3-09AE-3049-949B-98C9D1C2DD36}" type="pres">
      <dgm:prSet presAssocID="{40ACF1FD-BB31-1940-BD48-467C46B583CD}" presName="parentText" presStyleLbl="node1" presStyleIdx="0" presStyleCnt="4">
        <dgm:presLayoutVars>
          <dgm:chMax val="0"/>
          <dgm:bulletEnabled val="1"/>
        </dgm:presLayoutVars>
      </dgm:prSet>
      <dgm:spPr/>
    </dgm:pt>
    <dgm:pt modelId="{0128D903-6351-D141-916A-A123097FB8F3}" type="pres">
      <dgm:prSet presAssocID="{91C272FF-1525-0E4C-8DF4-B01DF8323414}" presName="spacer" presStyleCnt="0"/>
      <dgm:spPr/>
    </dgm:pt>
    <dgm:pt modelId="{70CA0460-62A9-8649-9FB3-45689C9B91E3}" type="pres">
      <dgm:prSet presAssocID="{1A316A73-D624-499E-90AF-633F93823852}" presName="parentText" presStyleLbl="node1" presStyleIdx="1" presStyleCnt="4">
        <dgm:presLayoutVars>
          <dgm:chMax val="0"/>
          <dgm:bulletEnabled val="1"/>
        </dgm:presLayoutVars>
      </dgm:prSet>
      <dgm:spPr/>
    </dgm:pt>
    <dgm:pt modelId="{67583BDC-F91E-A64A-89EC-5E980FDF10CA}" type="pres">
      <dgm:prSet presAssocID="{FD017DBF-D731-41D5-B41A-FC047EBE9A73}" presName="spacer" presStyleCnt="0"/>
      <dgm:spPr/>
    </dgm:pt>
    <dgm:pt modelId="{D8CE0DBC-DD53-D84C-86AC-F96C502186B8}" type="pres">
      <dgm:prSet presAssocID="{F853F3EC-F43A-C24E-9666-C4F1121A2ABA}" presName="parentText" presStyleLbl="node1" presStyleIdx="2" presStyleCnt="4" custLinFactNeighborX="171">
        <dgm:presLayoutVars>
          <dgm:chMax val="0"/>
          <dgm:bulletEnabled val="1"/>
        </dgm:presLayoutVars>
      </dgm:prSet>
      <dgm:spPr/>
    </dgm:pt>
    <dgm:pt modelId="{4AFC2FCC-A580-6140-A229-21F4B798C5BF}" type="pres">
      <dgm:prSet presAssocID="{AA087B65-3742-6945-8AA9-B884427C7B1A}" presName="spacer" presStyleCnt="0"/>
      <dgm:spPr/>
    </dgm:pt>
    <dgm:pt modelId="{58DAC650-93E9-264B-BBE5-C7C45FE56DFF}" type="pres">
      <dgm:prSet presAssocID="{C875941C-F2C7-6A48-B53A-339E1131133C}" presName="parentText" presStyleLbl="node1" presStyleIdx="3" presStyleCnt="4">
        <dgm:presLayoutVars>
          <dgm:chMax val="0"/>
          <dgm:bulletEnabled val="1"/>
        </dgm:presLayoutVars>
      </dgm:prSet>
      <dgm:spPr/>
    </dgm:pt>
  </dgm:ptLst>
  <dgm:cxnLst>
    <dgm:cxn modelId="{3AA2A61A-0DBD-064F-940D-E3406F7CB0E3}" type="presOf" srcId="{F853F3EC-F43A-C24E-9666-C4F1121A2ABA}" destId="{D8CE0DBC-DD53-D84C-86AC-F96C502186B8}" srcOrd="0" destOrd="0" presId="urn:microsoft.com/office/officeart/2005/8/layout/vList2"/>
    <dgm:cxn modelId="{A19F7630-F68E-4730-B3DF-17AB4346F7E0}" srcId="{29FBEEF1-AC56-4869-B5FE-151AEA515CC4}" destId="{1A316A73-D624-499E-90AF-633F93823852}" srcOrd="1" destOrd="0" parTransId="{D066EBB4-202E-4DC1-B4B7-5CF526B365CD}" sibTransId="{FD017DBF-D731-41D5-B41A-FC047EBE9A73}"/>
    <dgm:cxn modelId="{42EC4573-D992-3D49-9BF6-EC3129F9324D}" type="presOf" srcId="{29FBEEF1-AC56-4869-B5FE-151AEA515CC4}" destId="{769ED902-F95C-7B42-9C8A-754295CDA141}" srcOrd="0" destOrd="0" presId="urn:microsoft.com/office/officeart/2005/8/layout/vList2"/>
    <dgm:cxn modelId="{A0D00B89-4A1E-9A41-9F45-00A72EB91F17}" srcId="{29FBEEF1-AC56-4869-B5FE-151AEA515CC4}" destId="{C875941C-F2C7-6A48-B53A-339E1131133C}" srcOrd="3" destOrd="0" parTransId="{9D2B8242-E12D-3544-918E-1FFB4112B071}" sibTransId="{506F33F1-EBF2-8342-81D4-9C6DA74F31AD}"/>
    <dgm:cxn modelId="{CB8D8395-191A-2F4C-B33D-060333BE5023}" type="presOf" srcId="{40ACF1FD-BB31-1940-BD48-467C46B583CD}" destId="{0ADBD3C3-09AE-3049-949B-98C9D1C2DD36}" srcOrd="0" destOrd="0" presId="urn:microsoft.com/office/officeart/2005/8/layout/vList2"/>
    <dgm:cxn modelId="{3CA9E8CD-ACE4-2D46-964C-71EC84DE440D}" type="presOf" srcId="{1A316A73-D624-499E-90AF-633F93823852}" destId="{70CA0460-62A9-8649-9FB3-45689C9B91E3}" srcOrd="0" destOrd="0" presId="urn:microsoft.com/office/officeart/2005/8/layout/vList2"/>
    <dgm:cxn modelId="{82CF3EE4-FD0A-5D49-BD58-F2A5E33C3DEA}" srcId="{29FBEEF1-AC56-4869-B5FE-151AEA515CC4}" destId="{F853F3EC-F43A-C24E-9666-C4F1121A2ABA}" srcOrd="2" destOrd="0" parTransId="{1A71EEC3-689E-7E41-8A06-4D1D0FDFEFF7}" sibTransId="{AA087B65-3742-6945-8AA9-B884427C7B1A}"/>
    <dgm:cxn modelId="{2867F4E4-CADB-DC49-8A1D-169613864D08}" srcId="{29FBEEF1-AC56-4869-B5FE-151AEA515CC4}" destId="{40ACF1FD-BB31-1940-BD48-467C46B583CD}" srcOrd="0" destOrd="0" parTransId="{ADAE1AE2-6FCD-E34F-9F02-74AAA8CB9025}" sibTransId="{91C272FF-1525-0E4C-8DF4-B01DF8323414}"/>
    <dgm:cxn modelId="{F43E39EF-AB62-6F43-9AA6-C57F9106EED1}" type="presOf" srcId="{C875941C-F2C7-6A48-B53A-339E1131133C}" destId="{58DAC650-93E9-264B-BBE5-C7C45FE56DFF}" srcOrd="0" destOrd="0" presId="urn:microsoft.com/office/officeart/2005/8/layout/vList2"/>
    <dgm:cxn modelId="{BF22642B-E3AA-894E-922E-2D7273151341}" type="presParOf" srcId="{769ED902-F95C-7B42-9C8A-754295CDA141}" destId="{0ADBD3C3-09AE-3049-949B-98C9D1C2DD36}" srcOrd="0" destOrd="0" presId="urn:microsoft.com/office/officeart/2005/8/layout/vList2"/>
    <dgm:cxn modelId="{EF9560F8-439E-FE49-98CF-0A6BBCDDFCC0}" type="presParOf" srcId="{769ED902-F95C-7B42-9C8A-754295CDA141}" destId="{0128D903-6351-D141-916A-A123097FB8F3}" srcOrd="1" destOrd="0" presId="urn:microsoft.com/office/officeart/2005/8/layout/vList2"/>
    <dgm:cxn modelId="{1EDD8955-7618-1945-86A7-1FB98038B9D7}" type="presParOf" srcId="{769ED902-F95C-7B42-9C8A-754295CDA141}" destId="{70CA0460-62A9-8649-9FB3-45689C9B91E3}" srcOrd="2" destOrd="0" presId="urn:microsoft.com/office/officeart/2005/8/layout/vList2"/>
    <dgm:cxn modelId="{2C7EC2DD-2959-7B45-BFCF-09942B31E702}" type="presParOf" srcId="{769ED902-F95C-7B42-9C8A-754295CDA141}" destId="{67583BDC-F91E-A64A-89EC-5E980FDF10CA}" srcOrd="3" destOrd="0" presId="urn:microsoft.com/office/officeart/2005/8/layout/vList2"/>
    <dgm:cxn modelId="{F12661AF-6745-0945-9F77-9514EE040194}" type="presParOf" srcId="{769ED902-F95C-7B42-9C8A-754295CDA141}" destId="{D8CE0DBC-DD53-D84C-86AC-F96C502186B8}" srcOrd="4" destOrd="0" presId="urn:microsoft.com/office/officeart/2005/8/layout/vList2"/>
    <dgm:cxn modelId="{0D5612DC-531B-DC46-96D9-A94150FB9CCF}" type="presParOf" srcId="{769ED902-F95C-7B42-9C8A-754295CDA141}" destId="{4AFC2FCC-A580-6140-A229-21F4B798C5BF}" srcOrd="5" destOrd="0" presId="urn:microsoft.com/office/officeart/2005/8/layout/vList2"/>
    <dgm:cxn modelId="{43C4E8C6-31AD-2941-89FA-60A2AF6F67A7}" type="presParOf" srcId="{769ED902-F95C-7B42-9C8A-754295CDA141}" destId="{58DAC650-93E9-264B-BBE5-C7C45FE56DF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DE4327-57F5-43DB-9494-3278400D098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51EBB3B-E305-485F-8FDF-330D9BC68342}">
      <dgm:prSet/>
      <dgm:spPr/>
      <dgm:t>
        <a:bodyPr/>
        <a:lstStyle/>
        <a:p>
          <a:r>
            <a:rPr lang="nl-NL"/>
            <a:t>Je lichaam gebruikt de voedingsstoffen (=nutriënten) uit het voedsel:</a:t>
          </a:r>
          <a:endParaRPr lang="en-US"/>
        </a:p>
      </dgm:t>
    </dgm:pt>
    <dgm:pt modelId="{DF75B5F3-4E59-49AF-BB93-CD36A7B6873D}" type="parTrans" cxnId="{DAF24E70-4BD9-472B-83FC-03613ABCC5B0}">
      <dgm:prSet/>
      <dgm:spPr/>
      <dgm:t>
        <a:bodyPr/>
        <a:lstStyle/>
        <a:p>
          <a:endParaRPr lang="en-US"/>
        </a:p>
      </dgm:t>
    </dgm:pt>
    <dgm:pt modelId="{EC9A552C-0AEB-43CB-BCFE-120B88242E9F}" type="sibTrans" cxnId="{DAF24E70-4BD9-472B-83FC-03613ABCC5B0}">
      <dgm:prSet/>
      <dgm:spPr/>
      <dgm:t>
        <a:bodyPr/>
        <a:lstStyle/>
        <a:p>
          <a:endParaRPr lang="en-US"/>
        </a:p>
      </dgm:t>
    </dgm:pt>
    <dgm:pt modelId="{6707585F-9669-4267-917E-49C8EF7C39AB}">
      <dgm:prSet/>
      <dgm:spPr/>
      <dgm:t>
        <a:bodyPr/>
        <a:lstStyle/>
        <a:p>
          <a:r>
            <a:rPr lang="nl-NL"/>
            <a:t>Als bouwstof </a:t>
          </a:r>
          <a:endParaRPr lang="en-US"/>
        </a:p>
      </dgm:t>
    </dgm:pt>
    <dgm:pt modelId="{62B59E20-1B83-4B29-8420-9A9B6F18DCE3}" type="parTrans" cxnId="{56FBEAF6-67E5-462C-BC84-A34A3DC2A20B}">
      <dgm:prSet/>
      <dgm:spPr/>
      <dgm:t>
        <a:bodyPr/>
        <a:lstStyle/>
        <a:p>
          <a:endParaRPr lang="en-US"/>
        </a:p>
      </dgm:t>
    </dgm:pt>
    <dgm:pt modelId="{666C5F6D-77FB-4CE2-B563-BD254B1070F4}" type="sibTrans" cxnId="{56FBEAF6-67E5-462C-BC84-A34A3DC2A20B}">
      <dgm:prSet/>
      <dgm:spPr/>
      <dgm:t>
        <a:bodyPr/>
        <a:lstStyle/>
        <a:p>
          <a:endParaRPr lang="en-US"/>
        </a:p>
      </dgm:t>
    </dgm:pt>
    <dgm:pt modelId="{91B50858-C45F-483A-A19A-8C28275C67B9}">
      <dgm:prSet/>
      <dgm:spPr/>
      <dgm:t>
        <a:bodyPr/>
        <a:lstStyle/>
        <a:p>
          <a:r>
            <a:rPr lang="nl-NL"/>
            <a:t>Als brandstof </a:t>
          </a:r>
          <a:endParaRPr lang="en-US"/>
        </a:p>
      </dgm:t>
    </dgm:pt>
    <dgm:pt modelId="{621BD1AA-16E7-4109-8EEE-8D83B147062A}" type="parTrans" cxnId="{3E2433CB-E33D-48E4-93A3-E99C687B0476}">
      <dgm:prSet/>
      <dgm:spPr/>
      <dgm:t>
        <a:bodyPr/>
        <a:lstStyle/>
        <a:p>
          <a:endParaRPr lang="en-US"/>
        </a:p>
      </dgm:t>
    </dgm:pt>
    <dgm:pt modelId="{4335D995-0B77-4DFD-B4FB-7E2BF1DEA21E}" type="sibTrans" cxnId="{3E2433CB-E33D-48E4-93A3-E99C687B0476}">
      <dgm:prSet/>
      <dgm:spPr/>
      <dgm:t>
        <a:bodyPr/>
        <a:lstStyle/>
        <a:p>
          <a:endParaRPr lang="en-US"/>
        </a:p>
      </dgm:t>
    </dgm:pt>
    <dgm:pt modelId="{90CDF7FD-9009-46BC-8E3D-DE8010828C27}">
      <dgm:prSet/>
      <dgm:spPr/>
      <dgm:t>
        <a:bodyPr/>
        <a:lstStyle/>
        <a:p>
          <a:r>
            <a:rPr lang="nl-NL"/>
            <a:t>Ter verdedigen tegen ziekten</a:t>
          </a:r>
          <a:endParaRPr lang="en-US"/>
        </a:p>
      </dgm:t>
    </dgm:pt>
    <dgm:pt modelId="{AA9054C0-A56D-49E9-B008-F18F5B95084C}" type="parTrans" cxnId="{EE5CA9A9-B426-4476-A1C8-8373C5425835}">
      <dgm:prSet/>
      <dgm:spPr/>
      <dgm:t>
        <a:bodyPr/>
        <a:lstStyle/>
        <a:p>
          <a:endParaRPr lang="en-US"/>
        </a:p>
      </dgm:t>
    </dgm:pt>
    <dgm:pt modelId="{A0E3BDDC-A8AA-4072-B31F-8937B7168080}" type="sibTrans" cxnId="{EE5CA9A9-B426-4476-A1C8-8373C5425835}">
      <dgm:prSet/>
      <dgm:spPr/>
      <dgm:t>
        <a:bodyPr/>
        <a:lstStyle/>
        <a:p>
          <a:endParaRPr lang="en-US"/>
        </a:p>
      </dgm:t>
    </dgm:pt>
    <dgm:pt modelId="{43AF3D4A-6EE6-4DD2-93DE-A252680D934C}">
      <dgm:prSet/>
      <dgm:spPr/>
      <dgm:t>
        <a:bodyPr/>
        <a:lstStyle/>
        <a:p>
          <a:r>
            <a:rPr lang="nl-NL"/>
            <a:t>Hoe succesvol dit in je lichaam gebeurt is afhankelijk van de samenstelling van je voeding</a:t>
          </a:r>
          <a:endParaRPr lang="en-US"/>
        </a:p>
      </dgm:t>
    </dgm:pt>
    <dgm:pt modelId="{63B9A682-CB9C-4DC2-88B6-527A5FC6FBE1}" type="parTrans" cxnId="{50543BA2-D4AA-43D0-9448-27CE429A8E16}">
      <dgm:prSet/>
      <dgm:spPr/>
      <dgm:t>
        <a:bodyPr/>
        <a:lstStyle/>
        <a:p>
          <a:endParaRPr lang="en-US"/>
        </a:p>
      </dgm:t>
    </dgm:pt>
    <dgm:pt modelId="{7C1AE060-6949-4EBC-85B8-D52DD99E3DB4}" type="sibTrans" cxnId="{50543BA2-D4AA-43D0-9448-27CE429A8E16}">
      <dgm:prSet/>
      <dgm:spPr/>
      <dgm:t>
        <a:bodyPr/>
        <a:lstStyle/>
        <a:p>
          <a:endParaRPr lang="en-US"/>
        </a:p>
      </dgm:t>
    </dgm:pt>
    <dgm:pt modelId="{177C2357-0397-4F6B-91FC-D5626C40D463}">
      <dgm:prSet/>
      <dgm:spPr/>
      <dgm:t>
        <a:bodyPr/>
        <a:lstStyle/>
        <a:p>
          <a:r>
            <a:rPr lang="nl-NL"/>
            <a:t>Voedzame voedselkeuzes ondersteunen de gezondheid en verlagen het risico op chronische ziekten.</a:t>
          </a:r>
          <a:endParaRPr lang="en-US"/>
        </a:p>
      </dgm:t>
    </dgm:pt>
    <dgm:pt modelId="{9DCCE1FC-6F93-4F1A-99B5-D701DF34767C}" type="parTrans" cxnId="{7BF7ECC7-B088-436C-83BC-5AE748289BA6}">
      <dgm:prSet/>
      <dgm:spPr/>
      <dgm:t>
        <a:bodyPr/>
        <a:lstStyle/>
        <a:p>
          <a:endParaRPr lang="en-US"/>
        </a:p>
      </dgm:t>
    </dgm:pt>
    <dgm:pt modelId="{C1D6E559-5E16-4773-9920-5FCB9197C062}" type="sibTrans" cxnId="{7BF7ECC7-B088-436C-83BC-5AE748289BA6}">
      <dgm:prSet/>
      <dgm:spPr/>
      <dgm:t>
        <a:bodyPr/>
        <a:lstStyle/>
        <a:p>
          <a:endParaRPr lang="en-US"/>
        </a:p>
      </dgm:t>
    </dgm:pt>
    <dgm:pt modelId="{B2BEA9BA-70CA-F24E-A48C-ED4D9EED607B}" type="pres">
      <dgm:prSet presAssocID="{2BDE4327-57F5-43DB-9494-3278400D0983}" presName="linear" presStyleCnt="0">
        <dgm:presLayoutVars>
          <dgm:animLvl val="lvl"/>
          <dgm:resizeHandles val="exact"/>
        </dgm:presLayoutVars>
      </dgm:prSet>
      <dgm:spPr/>
    </dgm:pt>
    <dgm:pt modelId="{922B65DA-D3D4-A042-921E-C72B1ADBFC4C}" type="pres">
      <dgm:prSet presAssocID="{151EBB3B-E305-485F-8FDF-330D9BC68342}" presName="parentText" presStyleLbl="node1" presStyleIdx="0" presStyleCnt="3">
        <dgm:presLayoutVars>
          <dgm:chMax val="0"/>
          <dgm:bulletEnabled val="1"/>
        </dgm:presLayoutVars>
      </dgm:prSet>
      <dgm:spPr/>
    </dgm:pt>
    <dgm:pt modelId="{A9D7D15B-01F9-1840-8A40-44AADB1E364E}" type="pres">
      <dgm:prSet presAssocID="{151EBB3B-E305-485F-8FDF-330D9BC68342}" presName="childText" presStyleLbl="revTx" presStyleIdx="0" presStyleCnt="1">
        <dgm:presLayoutVars>
          <dgm:bulletEnabled val="1"/>
        </dgm:presLayoutVars>
      </dgm:prSet>
      <dgm:spPr/>
    </dgm:pt>
    <dgm:pt modelId="{3512CBED-E5FA-AC4F-B708-0B40C41511A3}" type="pres">
      <dgm:prSet presAssocID="{43AF3D4A-6EE6-4DD2-93DE-A252680D934C}" presName="parentText" presStyleLbl="node1" presStyleIdx="1" presStyleCnt="3">
        <dgm:presLayoutVars>
          <dgm:chMax val="0"/>
          <dgm:bulletEnabled val="1"/>
        </dgm:presLayoutVars>
      </dgm:prSet>
      <dgm:spPr/>
    </dgm:pt>
    <dgm:pt modelId="{C592DEBC-F016-0E4B-AC41-EA0AA1B2726D}" type="pres">
      <dgm:prSet presAssocID="{7C1AE060-6949-4EBC-85B8-D52DD99E3DB4}" presName="spacer" presStyleCnt="0"/>
      <dgm:spPr/>
    </dgm:pt>
    <dgm:pt modelId="{0427D486-3606-8B40-A9E8-341227C2C987}" type="pres">
      <dgm:prSet presAssocID="{177C2357-0397-4F6B-91FC-D5626C40D463}" presName="parentText" presStyleLbl="node1" presStyleIdx="2" presStyleCnt="3">
        <dgm:presLayoutVars>
          <dgm:chMax val="0"/>
          <dgm:bulletEnabled val="1"/>
        </dgm:presLayoutVars>
      </dgm:prSet>
      <dgm:spPr/>
    </dgm:pt>
  </dgm:ptLst>
  <dgm:cxnLst>
    <dgm:cxn modelId="{37203A00-F86E-9B46-B88C-4587ABFD74C3}" type="presOf" srcId="{90CDF7FD-9009-46BC-8E3D-DE8010828C27}" destId="{A9D7D15B-01F9-1840-8A40-44AADB1E364E}" srcOrd="0" destOrd="2" presId="urn:microsoft.com/office/officeart/2005/8/layout/vList2"/>
    <dgm:cxn modelId="{7AC4B10B-2912-A242-AA08-DD66A49F3AE8}" type="presOf" srcId="{151EBB3B-E305-485F-8FDF-330D9BC68342}" destId="{922B65DA-D3D4-A042-921E-C72B1ADBFC4C}" srcOrd="0" destOrd="0" presId="urn:microsoft.com/office/officeart/2005/8/layout/vList2"/>
    <dgm:cxn modelId="{8FC6EF17-70CA-9545-8887-384260BA980C}" type="presOf" srcId="{91B50858-C45F-483A-A19A-8C28275C67B9}" destId="{A9D7D15B-01F9-1840-8A40-44AADB1E364E}" srcOrd="0" destOrd="1" presId="urn:microsoft.com/office/officeart/2005/8/layout/vList2"/>
    <dgm:cxn modelId="{11BCD32A-1F2F-274B-9A23-03E3E1F9AD6D}" type="presOf" srcId="{43AF3D4A-6EE6-4DD2-93DE-A252680D934C}" destId="{3512CBED-E5FA-AC4F-B708-0B40C41511A3}" srcOrd="0" destOrd="0" presId="urn:microsoft.com/office/officeart/2005/8/layout/vList2"/>
    <dgm:cxn modelId="{02AE3E62-1E3B-9540-BE5A-1AC4CFCC0A6D}" type="presOf" srcId="{177C2357-0397-4F6B-91FC-D5626C40D463}" destId="{0427D486-3606-8B40-A9E8-341227C2C987}" srcOrd="0" destOrd="0" presId="urn:microsoft.com/office/officeart/2005/8/layout/vList2"/>
    <dgm:cxn modelId="{DAF24E70-4BD9-472B-83FC-03613ABCC5B0}" srcId="{2BDE4327-57F5-43DB-9494-3278400D0983}" destId="{151EBB3B-E305-485F-8FDF-330D9BC68342}" srcOrd="0" destOrd="0" parTransId="{DF75B5F3-4E59-49AF-BB93-CD36A7B6873D}" sibTransId="{EC9A552C-0AEB-43CB-BCFE-120B88242E9F}"/>
    <dgm:cxn modelId="{C83F0891-4D8F-3743-BC38-E82F3448631C}" type="presOf" srcId="{6707585F-9669-4267-917E-49C8EF7C39AB}" destId="{A9D7D15B-01F9-1840-8A40-44AADB1E364E}" srcOrd="0" destOrd="0" presId="urn:microsoft.com/office/officeart/2005/8/layout/vList2"/>
    <dgm:cxn modelId="{50543BA2-D4AA-43D0-9448-27CE429A8E16}" srcId="{2BDE4327-57F5-43DB-9494-3278400D0983}" destId="{43AF3D4A-6EE6-4DD2-93DE-A252680D934C}" srcOrd="1" destOrd="0" parTransId="{63B9A682-CB9C-4DC2-88B6-527A5FC6FBE1}" sibTransId="{7C1AE060-6949-4EBC-85B8-D52DD99E3DB4}"/>
    <dgm:cxn modelId="{EE5CA9A9-B426-4476-A1C8-8373C5425835}" srcId="{151EBB3B-E305-485F-8FDF-330D9BC68342}" destId="{90CDF7FD-9009-46BC-8E3D-DE8010828C27}" srcOrd="2" destOrd="0" parTransId="{AA9054C0-A56D-49E9-B008-F18F5B95084C}" sibTransId="{A0E3BDDC-A8AA-4072-B31F-8937B7168080}"/>
    <dgm:cxn modelId="{7BF7ECC7-B088-436C-83BC-5AE748289BA6}" srcId="{2BDE4327-57F5-43DB-9494-3278400D0983}" destId="{177C2357-0397-4F6B-91FC-D5626C40D463}" srcOrd="2" destOrd="0" parTransId="{9DCCE1FC-6F93-4F1A-99B5-D701DF34767C}" sibTransId="{C1D6E559-5E16-4773-9920-5FCB9197C062}"/>
    <dgm:cxn modelId="{AE872DCA-AA1C-9F4F-8EB3-15E143D1E0DA}" type="presOf" srcId="{2BDE4327-57F5-43DB-9494-3278400D0983}" destId="{B2BEA9BA-70CA-F24E-A48C-ED4D9EED607B}" srcOrd="0" destOrd="0" presId="urn:microsoft.com/office/officeart/2005/8/layout/vList2"/>
    <dgm:cxn modelId="{3E2433CB-E33D-48E4-93A3-E99C687B0476}" srcId="{151EBB3B-E305-485F-8FDF-330D9BC68342}" destId="{91B50858-C45F-483A-A19A-8C28275C67B9}" srcOrd="1" destOrd="0" parTransId="{621BD1AA-16E7-4109-8EEE-8D83B147062A}" sibTransId="{4335D995-0B77-4DFD-B4FB-7E2BF1DEA21E}"/>
    <dgm:cxn modelId="{56FBEAF6-67E5-462C-BC84-A34A3DC2A20B}" srcId="{151EBB3B-E305-485F-8FDF-330D9BC68342}" destId="{6707585F-9669-4267-917E-49C8EF7C39AB}" srcOrd="0" destOrd="0" parTransId="{62B59E20-1B83-4B29-8420-9A9B6F18DCE3}" sibTransId="{666C5F6D-77FB-4CE2-B563-BD254B1070F4}"/>
    <dgm:cxn modelId="{2F468D3E-5A75-E74B-B793-CDEE5E7A2F0B}" type="presParOf" srcId="{B2BEA9BA-70CA-F24E-A48C-ED4D9EED607B}" destId="{922B65DA-D3D4-A042-921E-C72B1ADBFC4C}" srcOrd="0" destOrd="0" presId="urn:microsoft.com/office/officeart/2005/8/layout/vList2"/>
    <dgm:cxn modelId="{6216B45C-AC35-9D48-92C8-CBA499D8D7F5}" type="presParOf" srcId="{B2BEA9BA-70CA-F24E-A48C-ED4D9EED607B}" destId="{A9D7D15B-01F9-1840-8A40-44AADB1E364E}" srcOrd="1" destOrd="0" presId="urn:microsoft.com/office/officeart/2005/8/layout/vList2"/>
    <dgm:cxn modelId="{FEBF798A-87E0-EA42-98E0-90FDADFD6268}" type="presParOf" srcId="{B2BEA9BA-70CA-F24E-A48C-ED4D9EED607B}" destId="{3512CBED-E5FA-AC4F-B708-0B40C41511A3}" srcOrd="2" destOrd="0" presId="urn:microsoft.com/office/officeart/2005/8/layout/vList2"/>
    <dgm:cxn modelId="{F87B971B-B1D8-D34F-AF81-ADE13FD27907}" type="presParOf" srcId="{B2BEA9BA-70CA-F24E-A48C-ED4D9EED607B}" destId="{C592DEBC-F016-0E4B-AC41-EA0AA1B2726D}" srcOrd="3" destOrd="0" presId="urn:microsoft.com/office/officeart/2005/8/layout/vList2"/>
    <dgm:cxn modelId="{AB918717-47B6-5D43-B735-D90661F0D956}" type="presParOf" srcId="{B2BEA9BA-70CA-F24E-A48C-ED4D9EED607B}" destId="{0427D486-3606-8B40-A9E8-341227C2C98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5747CB-4888-40F7-A74F-AF56D86BC6D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FCE88F3-5F9C-4E1B-91F0-7BA47A1DC622}">
      <dgm:prSet/>
      <dgm:spPr/>
      <dgm:t>
        <a:bodyPr/>
        <a:lstStyle/>
        <a:p>
          <a:r>
            <a:rPr lang="nl-NL"/>
            <a:t>Hoeveel gram eiwitten heeft Anne nodig?</a:t>
          </a:r>
          <a:endParaRPr lang="en-US"/>
        </a:p>
      </dgm:t>
    </dgm:pt>
    <dgm:pt modelId="{0303365D-0C4E-48ED-9C4E-9DF383F46157}" type="parTrans" cxnId="{D35F8362-82DA-4FD4-9074-D6F0AA118CB9}">
      <dgm:prSet/>
      <dgm:spPr/>
      <dgm:t>
        <a:bodyPr/>
        <a:lstStyle/>
        <a:p>
          <a:endParaRPr lang="en-US"/>
        </a:p>
      </dgm:t>
    </dgm:pt>
    <dgm:pt modelId="{5392C94F-4663-41A7-A10E-D07EEA0F7827}" type="sibTrans" cxnId="{D35F8362-82DA-4FD4-9074-D6F0AA118CB9}">
      <dgm:prSet/>
      <dgm:spPr/>
      <dgm:t>
        <a:bodyPr/>
        <a:lstStyle/>
        <a:p>
          <a:endParaRPr lang="en-US"/>
        </a:p>
      </dgm:t>
    </dgm:pt>
    <dgm:pt modelId="{FB9F7038-CEC9-4FC3-B3A9-A3C0A795F016}">
      <dgm:prSet/>
      <dgm:spPr/>
      <dgm:t>
        <a:bodyPr/>
        <a:lstStyle/>
        <a:p>
          <a:r>
            <a:rPr lang="nl-NL" dirty="0"/>
            <a:t>Wat moet je weten?</a:t>
          </a:r>
          <a:endParaRPr lang="en-US" dirty="0"/>
        </a:p>
      </dgm:t>
    </dgm:pt>
    <dgm:pt modelId="{878BAFD2-E4D6-41FD-800F-17025D502DF9}" type="parTrans" cxnId="{864EF259-12B7-488F-AE23-ADF8CFDA88FE}">
      <dgm:prSet/>
      <dgm:spPr/>
      <dgm:t>
        <a:bodyPr/>
        <a:lstStyle/>
        <a:p>
          <a:endParaRPr lang="en-US"/>
        </a:p>
      </dgm:t>
    </dgm:pt>
    <dgm:pt modelId="{FF942117-0066-4787-8512-7E3B18BB8C49}" type="sibTrans" cxnId="{864EF259-12B7-488F-AE23-ADF8CFDA88FE}">
      <dgm:prSet/>
      <dgm:spPr/>
      <dgm:t>
        <a:bodyPr/>
        <a:lstStyle/>
        <a:p>
          <a:endParaRPr lang="en-US"/>
        </a:p>
      </dgm:t>
    </dgm:pt>
    <dgm:pt modelId="{E0089B97-C78D-49DB-947C-46168664EC8D}" type="pres">
      <dgm:prSet presAssocID="{2E5747CB-4888-40F7-A74F-AF56D86BC6D4}" presName="root" presStyleCnt="0">
        <dgm:presLayoutVars>
          <dgm:dir/>
          <dgm:resizeHandles val="exact"/>
        </dgm:presLayoutVars>
      </dgm:prSet>
      <dgm:spPr/>
    </dgm:pt>
    <dgm:pt modelId="{220399BA-3CEC-4309-B0B7-A69D2469E767}" type="pres">
      <dgm:prSet presAssocID="{5FCE88F3-5F9C-4E1B-91F0-7BA47A1DC622}" presName="compNode" presStyleCnt="0"/>
      <dgm:spPr/>
    </dgm:pt>
    <dgm:pt modelId="{9DB11F78-FECD-4ACA-875B-CAD1CB79C6BD}" type="pres">
      <dgm:prSet presAssocID="{5FCE88F3-5F9C-4E1B-91F0-7BA47A1DC622}" presName="bgRect" presStyleLbl="bgShp" presStyleIdx="0" presStyleCnt="2"/>
      <dgm:spPr/>
    </dgm:pt>
    <dgm:pt modelId="{5777AAC2-D4C8-4E2C-B84B-993BC7FA7BA0}" type="pres">
      <dgm:prSet presAssocID="{5FCE88F3-5F9C-4E1B-91F0-7BA47A1DC62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nkje"/>
        </a:ext>
      </dgm:extLst>
    </dgm:pt>
    <dgm:pt modelId="{A234F357-1AEE-403C-BA93-7C0789A47999}" type="pres">
      <dgm:prSet presAssocID="{5FCE88F3-5F9C-4E1B-91F0-7BA47A1DC622}" presName="spaceRect" presStyleCnt="0"/>
      <dgm:spPr/>
    </dgm:pt>
    <dgm:pt modelId="{9951D85E-EA23-4928-9EF8-CBFDE8F944DE}" type="pres">
      <dgm:prSet presAssocID="{5FCE88F3-5F9C-4E1B-91F0-7BA47A1DC622}" presName="parTx" presStyleLbl="revTx" presStyleIdx="0" presStyleCnt="2">
        <dgm:presLayoutVars>
          <dgm:chMax val="0"/>
          <dgm:chPref val="0"/>
        </dgm:presLayoutVars>
      </dgm:prSet>
      <dgm:spPr/>
    </dgm:pt>
    <dgm:pt modelId="{9B3EC7A6-748E-4CD9-B384-5990343C7A95}" type="pres">
      <dgm:prSet presAssocID="{5392C94F-4663-41A7-A10E-D07EEA0F7827}" presName="sibTrans" presStyleCnt="0"/>
      <dgm:spPr/>
    </dgm:pt>
    <dgm:pt modelId="{9B25467D-C824-4130-A356-F6C26C3D1E4E}" type="pres">
      <dgm:prSet presAssocID="{FB9F7038-CEC9-4FC3-B3A9-A3C0A795F016}" presName="compNode" presStyleCnt="0"/>
      <dgm:spPr/>
    </dgm:pt>
    <dgm:pt modelId="{0CF0296B-63BF-4968-AEB4-EE9B1DFC3DA7}" type="pres">
      <dgm:prSet presAssocID="{FB9F7038-CEC9-4FC3-B3A9-A3C0A795F016}" presName="bgRect" presStyleLbl="bgShp" presStyleIdx="1" presStyleCnt="2"/>
      <dgm:spPr/>
    </dgm:pt>
    <dgm:pt modelId="{1F56B906-1929-41D8-A864-D1191F3140E4}" type="pres">
      <dgm:prSet presAssocID="{FB9F7038-CEC9-4FC3-B3A9-A3C0A795F0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gen"/>
        </a:ext>
      </dgm:extLst>
    </dgm:pt>
    <dgm:pt modelId="{70B09445-7958-4DFE-9214-C1C98C863128}" type="pres">
      <dgm:prSet presAssocID="{FB9F7038-CEC9-4FC3-B3A9-A3C0A795F016}" presName="spaceRect" presStyleCnt="0"/>
      <dgm:spPr/>
    </dgm:pt>
    <dgm:pt modelId="{F3059E2C-18DF-45C0-A8DD-3AB4F13FB711}" type="pres">
      <dgm:prSet presAssocID="{FB9F7038-CEC9-4FC3-B3A9-A3C0A795F016}" presName="parTx" presStyleLbl="revTx" presStyleIdx="1" presStyleCnt="2">
        <dgm:presLayoutVars>
          <dgm:chMax val="0"/>
          <dgm:chPref val="0"/>
        </dgm:presLayoutVars>
      </dgm:prSet>
      <dgm:spPr/>
    </dgm:pt>
  </dgm:ptLst>
  <dgm:cxnLst>
    <dgm:cxn modelId="{7222990D-5CF9-4DC1-895F-9F3726713B4A}" type="presOf" srcId="{2E5747CB-4888-40F7-A74F-AF56D86BC6D4}" destId="{E0089B97-C78D-49DB-947C-46168664EC8D}" srcOrd="0" destOrd="0" presId="urn:microsoft.com/office/officeart/2018/2/layout/IconVerticalSolidList"/>
    <dgm:cxn modelId="{95D89A2A-1FC0-4ECF-A61F-B526209B0930}" type="presOf" srcId="{FB9F7038-CEC9-4FC3-B3A9-A3C0A795F016}" destId="{F3059E2C-18DF-45C0-A8DD-3AB4F13FB711}" srcOrd="0" destOrd="0" presId="urn:microsoft.com/office/officeart/2018/2/layout/IconVerticalSolidList"/>
    <dgm:cxn modelId="{864EF259-12B7-488F-AE23-ADF8CFDA88FE}" srcId="{2E5747CB-4888-40F7-A74F-AF56D86BC6D4}" destId="{FB9F7038-CEC9-4FC3-B3A9-A3C0A795F016}" srcOrd="1" destOrd="0" parTransId="{878BAFD2-E4D6-41FD-800F-17025D502DF9}" sibTransId="{FF942117-0066-4787-8512-7E3B18BB8C49}"/>
    <dgm:cxn modelId="{D35F8362-82DA-4FD4-9074-D6F0AA118CB9}" srcId="{2E5747CB-4888-40F7-A74F-AF56D86BC6D4}" destId="{5FCE88F3-5F9C-4E1B-91F0-7BA47A1DC622}" srcOrd="0" destOrd="0" parTransId="{0303365D-0C4E-48ED-9C4E-9DF383F46157}" sibTransId="{5392C94F-4663-41A7-A10E-D07EEA0F7827}"/>
    <dgm:cxn modelId="{B35801CC-B154-40A2-9E3F-A0007970EFE6}" type="presOf" srcId="{5FCE88F3-5F9C-4E1B-91F0-7BA47A1DC622}" destId="{9951D85E-EA23-4928-9EF8-CBFDE8F944DE}" srcOrd="0" destOrd="0" presId="urn:microsoft.com/office/officeart/2018/2/layout/IconVerticalSolidList"/>
    <dgm:cxn modelId="{F3E17C53-E5A7-415F-9570-9628ADF86C6E}" type="presParOf" srcId="{E0089B97-C78D-49DB-947C-46168664EC8D}" destId="{220399BA-3CEC-4309-B0B7-A69D2469E767}" srcOrd="0" destOrd="0" presId="urn:microsoft.com/office/officeart/2018/2/layout/IconVerticalSolidList"/>
    <dgm:cxn modelId="{03859DB0-943D-43A9-881F-D58C071F66F3}" type="presParOf" srcId="{220399BA-3CEC-4309-B0B7-A69D2469E767}" destId="{9DB11F78-FECD-4ACA-875B-CAD1CB79C6BD}" srcOrd="0" destOrd="0" presId="urn:microsoft.com/office/officeart/2018/2/layout/IconVerticalSolidList"/>
    <dgm:cxn modelId="{170AB1C0-4317-49B8-AAA0-DD95AA991183}" type="presParOf" srcId="{220399BA-3CEC-4309-B0B7-A69D2469E767}" destId="{5777AAC2-D4C8-4E2C-B84B-993BC7FA7BA0}" srcOrd="1" destOrd="0" presId="urn:microsoft.com/office/officeart/2018/2/layout/IconVerticalSolidList"/>
    <dgm:cxn modelId="{0F873023-55F9-4BDF-A580-1B887E401AD8}" type="presParOf" srcId="{220399BA-3CEC-4309-B0B7-A69D2469E767}" destId="{A234F357-1AEE-403C-BA93-7C0789A47999}" srcOrd="2" destOrd="0" presId="urn:microsoft.com/office/officeart/2018/2/layout/IconVerticalSolidList"/>
    <dgm:cxn modelId="{3E986D10-6751-4570-A6B5-FF9CE6ACFFCE}" type="presParOf" srcId="{220399BA-3CEC-4309-B0B7-A69D2469E767}" destId="{9951D85E-EA23-4928-9EF8-CBFDE8F944DE}" srcOrd="3" destOrd="0" presId="urn:microsoft.com/office/officeart/2018/2/layout/IconVerticalSolidList"/>
    <dgm:cxn modelId="{5753AC12-F5C5-446A-9701-9CB1EA3B1436}" type="presParOf" srcId="{E0089B97-C78D-49DB-947C-46168664EC8D}" destId="{9B3EC7A6-748E-4CD9-B384-5990343C7A95}" srcOrd="1" destOrd="0" presId="urn:microsoft.com/office/officeart/2018/2/layout/IconVerticalSolidList"/>
    <dgm:cxn modelId="{5AB30DA9-0BF6-480D-8C5E-44E49397CE3F}" type="presParOf" srcId="{E0089B97-C78D-49DB-947C-46168664EC8D}" destId="{9B25467D-C824-4130-A356-F6C26C3D1E4E}" srcOrd="2" destOrd="0" presId="urn:microsoft.com/office/officeart/2018/2/layout/IconVerticalSolidList"/>
    <dgm:cxn modelId="{E54DA24F-4498-40F5-BC3B-4D7014C3AF1B}" type="presParOf" srcId="{9B25467D-C824-4130-A356-F6C26C3D1E4E}" destId="{0CF0296B-63BF-4968-AEB4-EE9B1DFC3DA7}" srcOrd="0" destOrd="0" presId="urn:microsoft.com/office/officeart/2018/2/layout/IconVerticalSolidList"/>
    <dgm:cxn modelId="{A0B7B9B4-1E0E-464C-8E54-4EF99B6B1188}" type="presParOf" srcId="{9B25467D-C824-4130-A356-F6C26C3D1E4E}" destId="{1F56B906-1929-41D8-A864-D1191F3140E4}" srcOrd="1" destOrd="0" presId="urn:microsoft.com/office/officeart/2018/2/layout/IconVerticalSolidList"/>
    <dgm:cxn modelId="{870B787B-3EF5-486A-8037-E6090A71ECDB}" type="presParOf" srcId="{9B25467D-C824-4130-A356-F6C26C3D1E4E}" destId="{70B09445-7958-4DFE-9214-C1C98C863128}" srcOrd="2" destOrd="0" presId="urn:microsoft.com/office/officeart/2018/2/layout/IconVerticalSolidList"/>
    <dgm:cxn modelId="{232EDB25-867F-4717-9F5A-4BDEC585E9E4}" type="presParOf" srcId="{9B25467D-C824-4130-A356-F6C26C3D1E4E}" destId="{F3059E2C-18DF-45C0-A8DD-3AB4F13FB71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1F14C9-39E2-4C53-A973-FF8AA7643A81}" type="doc">
      <dgm:prSet loTypeId="urn:microsoft.com/office/officeart/2005/8/layout/hChevron3" loCatId="process" qsTypeId="urn:microsoft.com/office/officeart/2005/8/quickstyle/simple1" qsCatId="simple" csTypeId="urn:microsoft.com/office/officeart/2005/8/colors/colorful2" csCatId="colorful"/>
      <dgm:spPr/>
      <dgm:t>
        <a:bodyPr/>
        <a:lstStyle/>
        <a:p>
          <a:endParaRPr lang="en-US"/>
        </a:p>
      </dgm:t>
    </dgm:pt>
    <dgm:pt modelId="{A8F87273-D681-45A7-98CB-C5F25F220A88}">
      <dgm:prSet/>
      <dgm:spPr/>
      <dgm:t>
        <a:bodyPr/>
        <a:lstStyle/>
        <a:p>
          <a:r>
            <a:rPr lang="nl-NL"/>
            <a:t>Er zijn 13 verschillende vitamines: 4 in vetoplosbare (A,D,E,K) vitamines en 9 wateroplosbare vitamines. </a:t>
          </a:r>
          <a:endParaRPr lang="en-US"/>
        </a:p>
      </dgm:t>
    </dgm:pt>
    <dgm:pt modelId="{69A59311-93CE-4EAD-A2DB-E861509E8B2A}" type="parTrans" cxnId="{905D3967-8402-4EED-9D91-4C062AFF4F55}">
      <dgm:prSet/>
      <dgm:spPr/>
      <dgm:t>
        <a:bodyPr/>
        <a:lstStyle/>
        <a:p>
          <a:endParaRPr lang="en-US"/>
        </a:p>
      </dgm:t>
    </dgm:pt>
    <dgm:pt modelId="{1DAB2F3C-CC20-4013-8D27-054259D63BDF}" type="sibTrans" cxnId="{905D3967-8402-4EED-9D91-4C062AFF4F55}">
      <dgm:prSet/>
      <dgm:spPr/>
      <dgm:t>
        <a:bodyPr/>
        <a:lstStyle/>
        <a:p>
          <a:endParaRPr lang="en-US"/>
        </a:p>
      </dgm:t>
    </dgm:pt>
    <dgm:pt modelId="{966F9A21-6914-4FEE-A0B7-9D23988A6DF7}">
      <dgm:prSet/>
      <dgm:spPr/>
      <dgm:t>
        <a:bodyPr/>
        <a:lstStyle/>
        <a:p>
          <a:r>
            <a:rPr lang="nl-NL"/>
            <a:t>Essentiële mineralen zijn in ieder geval:</a:t>
          </a:r>
          <a:endParaRPr lang="en-US"/>
        </a:p>
      </dgm:t>
    </dgm:pt>
    <dgm:pt modelId="{9B4B75F2-229E-43A5-9E10-3200D57AADFE}" type="parTrans" cxnId="{E01F1377-AF62-4476-87C4-6A913A09A638}">
      <dgm:prSet/>
      <dgm:spPr/>
      <dgm:t>
        <a:bodyPr/>
        <a:lstStyle/>
        <a:p>
          <a:endParaRPr lang="en-US"/>
        </a:p>
      </dgm:t>
    </dgm:pt>
    <dgm:pt modelId="{4A091732-3BE9-4E10-917A-F090DE4A7355}" type="sibTrans" cxnId="{E01F1377-AF62-4476-87C4-6A913A09A638}">
      <dgm:prSet/>
      <dgm:spPr/>
      <dgm:t>
        <a:bodyPr/>
        <a:lstStyle/>
        <a:p>
          <a:endParaRPr lang="en-US"/>
        </a:p>
      </dgm:t>
    </dgm:pt>
    <dgm:pt modelId="{3E712301-4B43-49C0-B931-8F64A5FC7604}">
      <dgm:prSet/>
      <dgm:spPr/>
      <dgm:t>
        <a:bodyPr/>
        <a:lstStyle/>
        <a:p>
          <a:r>
            <a:rPr lang="nl-NL"/>
            <a:t>calcium</a:t>
          </a:r>
          <a:endParaRPr lang="en-US"/>
        </a:p>
      </dgm:t>
    </dgm:pt>
    <dgm:pt modelId="{998EB609-7694-4AE5-A86E-81AAD74DFC7B}" type="parTrans" cxnId="{98D1F4B9-CD98-487B-87D0-D653EC599582}">
      <dgm:prSet/>
      <dgm:spPr/>
      <dgm:t>
        <a:bodyPr/>
        <a:lstStyle/>
        <a:p>
          <a:endParaRPr lang="en-US"/>
        </a:p>
      </dgm:t>
    </dgm:pt>
    <dgm:pt modelId="{D9FA7DD9-34E4-41BB-99ED-B830EA70DDEA}" type="sibTrans" cxnId="{98D1F4B9-CD98-487B-87D0-D653EC599582}">
      <dgm:prSet/>
      <dgm:spPr/>
      <dgm:t>
        <a:bodyPr/>
        <a:lstStyle/>
        <a:p>
          <a:endParaRPr lang="en-US"/>
        </a:p>
      </dgm:t>
    </dgm:pt>
    <dgm:pt modelId="{DE782253-8A73-4A78-BEE3-79556BF914FF}">
      <dgm:prSet/>
      <dgm:spPr/>
      <dgm:t>
        <a:bodyPr/>
        <a:lstStyle/>
        <a:p>
          <a:r>
            <a:rPr lang="nl-NL"/>
            <a:t>magnesium</a:t>
          </a:r>
          <a:endParaRPr lang="en-US"/>
        </a:p>
      </dgm:t>
    </dgm:pt>
    <dgm:pt modelId="{0DCDEF71-8A43-4547-BA49-0C720760B906}" type="parTrans" cxnId="{DBB3E92C-51C2-4D2A-B157-2FDDD15C9933}">
      <dgm:prSet/>
      <dgm:spPr/>
      <dgm:t>
        <a:bodyPr/>
        <a:lstStyle/>
        <a:p>
          <a:endParaRPr lang="en-US"/>
        </a:p>
      </dgm:t>
    </dgm:pt>
    <dgm:pt modelId="{5620D203-F823-4EB5-948C-846B46BABEEA}" type="sibTrans" cxnId="{DBB3E92C-51C2-4D2A-B157-2FDDD15C9933}">
      <dgm:prSet/>
      <dgm:spPr/>
      <dgm:t>
        <a:bodyPr/>
        <a:lstStyle/>
        <a:p>
          <a:endParaRPr lang="en-US"/>
        </a:p>
      </dgm:t>
    </dgm:pt>
    <dgm:pt modelId="{AF73A77B-6013-4EFE-B6DD-BDF57C1D1C1D}">
      <dgm:prSet/>
      <dgm:spPr/>
      <dgm:t>
        <a:bodyPr/>
        <a:lstStyle/>
        <a:p>
          <a:r>
            <a:rPr lang="nl-NL"/>
            <a:t>kalium</a:t>
          </a:r>
          <a:endParaRPr lang="en-US"/>
        </a:p>
      </dgm:t>
    </dgm:pt>
    <dgm:pt modelId="{3D7EDF0B-0DB3-4566-A066-09FF3B232483}" type="parTrans" cxnId="{C4F6958C-481B-41C6-8D9A-333EA8C785BA}">
      <dgm:prSet/>
      <dgm:spPr/>
      <dgm:t>
        <a:bodyPr/>
        <a:lstStyle/>
        <a:p>
          <a:endParaRPr lang="en-US"/>
        </a:p>
      </dgm:t>
    </dgm:pt>
    <dgm:pt modelId="{68EDD7FE-6090-4C0F-AF5C-E0044B1ED82C}" type="sibTrans" cxnId="{C4F6958C-481B-41C6-8D9A-333EA8C785BA}">
      <dgm:prSet/>
      <dgm:spPr/>
      <dgm:t>
        <a:bodyPr/>
        <a:lstStyle/>
        <a:p>
          <a:endParaRPr lang="en-US"/>
        </a:p>
      </dgm:t>
    </dgm:pt>
    <dgm:pt modelId="{2887E027-BB01-4396-AB1A-9133625FAA17}">
      <dgm:prSet/>
      <dgm:spPr/>
      <dgm:t>
        <a:bodyPr/>
        <a:lstStyle/>
        <a:p>
          <a:r>
            <a:rPr lang="nl-NL"/>
            <a:t>natrium</a:t>
          </a:r>
          <a:endParaRPr lang="en-US"/>
        </a:p>
      </dgm:t>
    </dgm:pt>
    <dgm:pt modelId="{0422EC41-0622-4D3A-93BF-B5876B383013}" type="parTrans" cxnId="{79ACCDB9-F124-4FB4-9E4D-043A1C55457E}">
      <dgm:prSet/>
      <dgm:spPr/>
      <dgm:t>
        <a:bodyPr/>
        <a:lstStyle/>
        <a:p>
          <a:endParaRPr lang="en-US"/>
        </a:p>
      </dgm:t>
    </dgm:pt>
    <dgm:pt modelId="{BB419AD7-AAE3-41DA-880B-B35925D174E9}" type="sibTrans" cxnId="{79ACCDB9-F124-4FB4-9E4D-043A1C55457E}">
      <dgm:prSet/>
      <dgm:spPr/>
      <dgm:t>
        <a:bodyPr/>
        <a:lstStyle/>
        <a:p>
          <a:endParaRPr lang="en-US"/>
        </a:p>
      </dgm:t>
    </dgm:pt>
    <dgm:pt modelId="{AC311C9C-51CA-4837-9CCB-2F78FB582620}">
      <dgm:prSet/>
      <dgm:spPr/>
      <dgm:t>
        <a:bodyPr/>
        <a:lstStyle/>
        <a:p>
          <a:r>
            <a:rPr lang="nl-NL"/>
            <a:t>chloride</a:t>
          </a:r>
          <a:endParaRPr lang="en-US"/>
        </a:p>
      </dgm:t>
    </dgm:pt>
    <dgm:pt modelId="{E6B3EB7B-9952-4C1D-9E5E-7FD11F254CB6}" type="parTrans" cxnId="{BE406ED0-6ABE-4DE1-8A7C-2F792C7F103B}">
      <dgm:prSet/>
      <dgm:spPr/>
      <dgm:t>
        <a:bodyPr/>
        <a:lstStyle/>
        <a:p>
          <a:endParaRPr lang="en-US"/>
        </a:p>
      </dgm:t>
    </dgm:pt>
    <dgm:pt modelId="{5BDC218C-FB3A-46F8-B252-99FFE4740755}" type="sibTrans" cxnId="{BE406ED0-6ABE-4DE1-8A7C-2F792C7F103B}">
      <dgm:prSet/>
      <dgm:spPr/>
      <dgm:t>
        <a:bodyPr/>
        <a:lstStyle/>
        <a:p>
          <a:endParaRPr lang="en-US"/>
        </a:p>
      </dgm:t>
    </dgm:pt>
    <dgm:pt modelId="{8B48C08B-9778-4CC4-9AAE-41AA22FCA1C9}">
      <dgm:prSet/>
      <dgm:spPr/>
      <dgm:t>
        <a:bodyPr/>
        <a:lstStyle/>
        <a:p>
          <a:r>
            <a:rPr lang="nl-NL"/>
            <a:t>Fosfor</a:t>
          </a:r>
          <a:endParaRPr lang="en-US"/>
        </a:p>
      </dgm:t>
    </dgm:pt>
    <dgm:pt modelId="{655F1A83-B32A-4351-A7F9-ECB5DA55B247}" type="parTrans" cxnId="{9EDFF4D6-6C74-426A-BCF4-C386371FA241}">
      <dgm:prSet/>
      <dgm:spPr/>
      <dgm:t>
        <a:bodyPr/>
        <a:lstStyle/>
        <a:p>
          <a:endParaRPr lang="en-US"/>
        </a:p>
      </dgm:t>
    </dgm:pt>
    <dgm:pt modelId="{30CAC019-9101-446E-96E8-56AC3C734EE7}" type="sibTrans" cxnId="{9EDFF4D6-6C74-426A-BCF4-C386371FA241}">
      <dgm:prSet/>
      <dgm:spPr/>
      <dgm:t>
        <a:bodyPr/>
        <a:lstStyle/>
        <a:p>
          <a:endParaRPr lang="en-US"/>
        </a:p>
      </dgm:t>
    </dgm:pt>
    <dgm:pt modelId="{BFDA2718-04A0-42DC-B0F7-0AC52B7A0CBC}">
      <dgm:prSet/>
      <dgm:spPr/>
      <dgm:t>
        <a:bodyPr/>
        <a:lstStyle/>
        <a:p>
          <a:r>
            <a:rPr lang="nl-NL"/>
            <a:t>Essentiële spoorelementen zijn:</a:t>
          </a:r>
          <a:endParaRPr lang="en-US"/>
        </a:p>
      </dgm:t>
    </dgm:pt>
    <dgm:pt modelId="{D354C701-C52E-444C-97D4-AD2C2A329646}" type="parTrans" cxnId="{E28649ED-0813-4C5B-BB95-3CBF75C6B529}">
      <dgm:prSet/>
      <dgm:spPr/>
      <dgm:t>
        <a:bodyPr/>
        <a:lstStyle/>
        <a:p>
          <a:endParaRPr lang="en-US"/>
        </a:p>
      </dgm:t>
    </dgm:pt>
    <dgm:pt modelId="{B3E52918-ACCD-4DE8-871F-4DE59E1AB01A}" type="sibTrans" cxnId="{E28649ED-0813-4C5B-BB95-3CBF75C6B529}">
      <dgm:prSet/>
      <dgm:spPr/>
      <dgm:t>
        <a:bodyPr/>
        <a:lstStyle/>
        <a:p>
          <a:endParaRPr lang="en-US"/>
        </a:p>
      </dgm:t>
    </dgm:pt>
    <dgm:pt modelId="{FC752903-6F58-4936-98B4-32443F266C8B}">
      <dgm:prSet/>
      <dgm:spPr/>
      <dgm:t>
        <a:bodyPr/>
        <a:lstStyle/>
        <a:p>
          <a:r>
            <a:rPr lang="nl-NL"/>
            <a:t>jodium</a:t>
          </a:r>
          <a:endParaRPr lang="en-US"/>
        </a:p>
      </dgm:t>
    </dgm:pt>
    <dgm:pt modelId="{1FE2BDAA-D007-4D7E-B456-663F4309F6C9}" type="parTrans" cxnId="{FECD913A-A27A-43E6-B6BA-BD1BE2A15F32}">
      <dgm:prSet/>
      <dgm:spPr/>
      <dgm:t>
        <a:bodyPr/>
        <a:lstStyle/>
        <a:p>
          <a:endParaRPr lang="en-US"/>
        </a:p>
      </dgm:t>
    </dgm:pt>
    <dgm:pt modelId="{4AB0B56A-7F41-48C3-BE9F-E1CFB51FE75C}" type="sibTrans" cxnId="{FECD913A-A27A-43E6-B6BA-BD1BE2A15F32}">
      <dgm:prSet/>
      <dgm:spPr/>
      <dgm:t>
        <a:bodyPr/>
        <a:lstStyle/>
        <a:p>
          <a:endParaRPr lang="en-US"/>
        </a:p>
      </dgm:t>
    </dgm:pt>
    <dgm:pt modelId="{DCA5C51B-01B4-48C9-92A6-FE31EC7FD636}">
      <dgm:prSet/>
      <dgm:spPr/>
      <dgm:t>
        <a:bodyPr/>
        <a:lstStyle/>
        <a:p>
          <a:r>
            <a:rPr lang="nl-NL"/>
            <a:t>ijzer</a:t>
          </a:r>
          <a:endParaRPr lang="en-US"/>
        </a:p>
      </dgm:t>
    </dgm:pt>
    <dgm:pt modelId="{4512C901-F030-44D5-9F29-67D817EF0BF1}" type="parTrans" cxnId="{C7EF1192-B6B9-43A3-841E-6BD258FCE4A6}">
      <dgm:prSet/>
      <dgm:spPr/>
      <dgm:t>
        <a:bodyPr/>
        <a:lstStyle/>
        <a:p>
          <a:endParaRPr lang="en-US"/>
        </a:p>
      </dgm:t>
    </dgm:pt>
    <dgm:pt modelId="{5980CA4A-E709-4818-A38F-EDDD52F54641}" type="sibTrans" cxnId="{C7EF1192-B6B9-43A3-841E-6BD258FCE4A6}">
      <dgm:prSet/>
      <dgm:spPr/>
      <dgm:t>
        <a:bodyPr/>
        <a:lstStyle/>
        <a:p>
          <a:endParaRPr lang="en-US"/>
        </a:p>
      </dgm:t>
    </dgm:pt>
    <dgm:pt modelId="{5E154542-1171-4485-AA57-DC4067336B11}">
      <dgm:prSet/>
      <dgm:spPr/>
      <dgm:t>
        <a:bodyPr/>
        <a:lstStyle/>
        <a:p>
          <a:r>
            <a:rPr lang="nl-NL"/>
            <a:t>chroom</a:t>
          </a:r>
          <a:endParaRPr lang="en-US"/>
        </a:p>
      </dgm:t>
    </dgm:pt>
    <dgm:pt modelId="{B2987F5D-6F4B-4BDC-9994-BDD251FBCDF2}" type="parTrans" cxnId="{301A7D59-8076-45DF-AF52-F536E6691650}">
      <dgm:prSet/>
      <dgm:spPr/>
      <dgm:t>
        <a:bodyPr/>
        <a:lstStyle/>
        <a:p>
          <a:endParaRPr lang="en-US"/>
        </a:p>
      </dgm:t>
    </dgm:pt>
    <dgm:pt modelId="{EE956B3D-8FC4-46DA-A48C-200819E69FC6}" type="sibTrans" cxnId="{301A7D59-8076-45DF-AF52-F536E6691650}">
      <dgm:prSet/>
      <dgm:spPr/>
      <dgm:t>
        <a:bodyPr/>
        <a:lstStyle/>
        <a:p>
          <a:endParaRPr lang="en-US"/>
        </a:p>
      </dgm:t>
    </dgm:pt>
    <dgm:pt modelId="{DEDCDDCB-B611-4A2D-B948-6BB18A48F25B}">
      <dgm:prSet/>
      <dgm:spPr/>
      <dgm:t>
        <a:bodyPr/>
        <a:lstStyle/>
        <a:p>
          <a:r>
            <a:rPr lang="nl-NL"/>
            <a:t>koper</a:t>
          </a:r>
          <a:endParaRPr lang="en-US"/>
        </a:p>
      </dgm:t>
    </dgm:pt>
    <dgm:pt modelId="{8D501071-EB45-480E-B919-0A74BE90E96B}" type="parTrans" cxnId="{672F7C2F-E4C6-477E-951A-8F947B3AED75}">
      <dgm:prSet/>
      <dgm:spPr/>
      <dgm:t>
        <a:bodyPr/>
        <a:lstStyle/>
        <a:p>
          <a:endParaRPr lang="en-US"/>
        </a:p>
      </dgm:t>
    </dgm:pt>
    <dgm:pt modelId="{A1C41498-4358-476F-8F92-94E2ACBA4E36}" type="sibTrans" cxnId="{672F7C2F-E4C6-477E-951A-8F947B3AED75}">
      <dgm:prSet/>
      <dgm:spPr/>
      <dgm:t>
        <a:bodyPr/>
        <a:lstStyle/>
        <a:p>
          <a:endParaRPr lang="en-US"/>
        </a:p>
      </dgm:t>
    </dgm:pt>
    <dgm:pt modelId="{84BB0606-EADD-4EFB-A3BE-E176969E3646}">
      <dgm:prSet/>
      <dgm:spPr/>
      <dgm:t>
        <a:bodyPr/>
        <a:lstStyle/>
        <a:p>
          <a:r>
            <a:rPr lang="nl-NL"/>
            <a:t>zink</a:t>
          </a:r>
          <a:endParaRPr lang="en-US"/>
        </a:p>
      </dgm:t>
    </dgm:pt>
    <dgm:pt modelId="{F7005808-458B-4997-A695-3BFBF09F3A54}" type="parTrans" cxnId="{D51B3614-ED1D-4633-A517-6350DF2DBD6D}">
      <dgm:prSet/>
      <dgm:spPr/>
      <dgm:t>
        <a:bodyPr/>
        <a:lstStyle/>
        <a:p>
          <a:endParaRPr lang="en-US"/>
        </a:p>
      </dgm:t>
    </dgm:pt>
    <dgm:pt modelId="{AAD71800-525E-40AC-BF2C-371D609AD2C9}" type="sibTrans" cxnId="{D51B3614-ED1D-4633-A517-6350DF2DBD6D}">
      <dgm:prSet/>
      <dgm:spPr/>
      <dgm:t>
        <a:bodyPr/>
        <a:lstStyle/>
        <a:p>
          <a:endParaRPr lang="en-US"/>
        </a:p>
      </dgm:t>
    </dgm:pt>
    <dgm:pt modelId="{1F2627A3-E72E-4E55-911A-EBE71E827E14}">
      <dgm:prSet/>
      <dgm:spPr/>
      <dgm:t>
        <a:bodyPr/>
        <a:lstStyle/>
        <a:p>
          <a:r>
            <a:rPr lang="nl-NL"/>
            <a:t>mangaan</a:t>
          </a:r>
          <a:endParaRPr lang="en-US"/>
        </a:p>
      </dgm:t>
    </dgm:pt>
    <dgm:pt modelId="{72173C53-6C6B-4130-8508-37AFB8A99285}" type="parTrans" cxnId="{C7116D24-DE14-4E7E-A9A3-14927F77282B}">
      <dgm:prSet/>
      <dgm:spPr/>
      <dgm:t>
        <a:bodyPr/>
        <a:lstStyle/>
        <a:p>
          <a:endParaRPr lang="en-US"/>
        </a:p>
      </dgm:t>
    </dgm:pt>
    <dgm:pt modelId="{C6BFF0DD-6B86-4EDE-BD6B-6C40EECE7802}" type="sibTrans" cxnId="{C7116D24-DE14-4E7E-A9A3-14927F77282B}">
      <dgm:prSet/>
      <dgm:spPr/>
      <dgm:t>
        <a:bodyPr/>
        <a:lstStyle/>
        <a:p>
          <a:endParaRPr lang="en-US"/>
        </a:p>
      </dgm:t>
    </dgm:pt>
    <dgm:pt modelId="{A3FD610B-0C1B-43D1-BEA6-F3D03004D89F}">
      <dgm:prSet/>
      <dgm:spPr/>
      <dgm:t>
        <a:bodyPr/>
        <a:lstStyle/>
        <a:p>
          <a:r>
            <a:rPr lang="nl-NL"/>
            <a:t>seleen</a:t>
          </a:r>
          <a:endParaRPr lang="en-US"/>
        </a:p>
      </dgm:t>
    </dgm:pt>
    <dgm:pt modelId="{DB3040EA-4198-4360-83E1-991F266C6469}" type="parTrans" cxnId="{8F61D391-6AB0-4FEA-A4ED-3B5FA18F66E3}">
      <dgm:prSet/>
      <dgm:spPr/>
      <dgm:t>
        <a:bodyPr/>
        <a:lstStyle/>
        <a:p>
          <a:endParaRPr lang="en-US"/>
        </a:p>
      </dgm:t>
    </dgm:pt>
    <dgm:pt modelId="{BAD2AE60-848D-42B5-AEF3-D9EE07AC81E2}" type="sibTrans" cxnId="{8F61D391-6AB0-4FEA-A4ED-3B5FA18F66E3}">
      <dgm:prSet/>
      <dgm:spPr/>
      <dgm:t>
        <a:bodyPr/>
        <a:lstStyle/>
        <a:p>
          <a:endParaRPr lang="en-US"/>
        </a:p>
      </dgm:t>
    </dgm:pt>
    <dgm:pt modelId="{A80F20C2-F068-4D85-8199-7873FCFCAD9A}">
      <dgm:prSet/>
      <dgm:spPr/>
      <dgm:t>
        <a:bodyPr/>
        <a:lstStyle/>
        <a:p>
          <a:r>
            <a:rPr lang="nl-NL"/>
            <a:t>molybeen</a:t>
          </a:r>
          <a:endParaRPr lang="en-US"/>
        </a:p>
      </dgm:t>
    </dgm:pt>
    <dgm:pt modelId="{DAB7EDF9-C3F5-4CC9-84B1-32A9EB5941F3}" type="parTrans" cxnId="{35ADE00C-45F1-414F-A633-1D3B36C699F8}">
      <dgm:prSet/>
      <dgm:spPr/>
      <dgm:t>
        <a:bodyPr/>
        <a:lstStyle/>
        <a:p>
          <a:endParaRPr lang="en-US"/>
        </a:p>
      </dgm:t>
    </dgm:pt>
    <dgm:pt modelId="{4F3507F7-CEA3-405E-B8FC-F83719B3052E}" type="sibTrans" cxnId="{35ADE00C-45F1-414F-A633-1D3B36C699F8}">
      <dgm:prSet/>
      <dgm:spPr/>
      <dgm:t>
        <a:bodyPr/>
        <a:lstStyle/>
        <a:p>
          <a:endParaRPr lang="en-US"/>
        </a:p>
      </dgm:t>
    </dgm:pt>
    <dgm:pt modelId="{C5869A1A-6277-8940-A130-A36BAD26E583}" type="pres">
      <dgm:prSet presAssocID="{9F1F14C9-39E2-4C53-A973-FF8AA7643A81}" presName="Name0" presStyleCnt="0">
        <dgm:presLayoutVars>
          <dgm:dir/>
          <dgm:resizeHandles val="exact"/>
        </dgm:presLayoutVars>
      </dgm:prSet>
      <dgm:spPr/>
    </dgm:pt>
    <dgm:pt modelId="{96215EA8-D131-BE4A-8D14-DECE625C6FD4}" type="pres">
      <dgm:prSet presAssocID="{A8F87273-D681-45A7-98CB-C5F25F220A88}" presName="parAndChTx" presStyleLbl="node1" presStyleIdx="0" presStyleCnt="3">
        <dgm:presLayoutVars>
          <dgm:bulletEnabled val="1"/>
        </dgm:presLayoutVars>
      </dgm:prSet>
      <dgm:spPr/>
    </dgm:pt>
    <dgm:pt modelId="{0EB65765-DEAA-6F44-8EB2-6F6A848439AF}" type="pres">
      <dgm:prSet presAssocID="{1DAB2F3C-CC20-4013-8D27-054259D63BDF}" presName="parAndChSpace" presStyleCnt="0"/>
      <dgm:spPr/>
    </dgm:pt>
    <dgm:pt modelId="{F4DED366-2563-874D-9227-C5CDFA78DF82}" type="pres">
      <dgm:prSet presAssocID="{966F9A21-6914-4FEE-A0B7-9D23988A6DF7}" presName="parAndChTx" presStyleLbl="node1" presStyleIdx="1" presStyleCnt="3">
        <dgm:presLayoutVars>
          <dgm:bulletEnabled val="1"/>
        </dgm:presLayoutVars>
      </dgm:prSet>
      <dgm:spPr/>
    </dgm:pt>
    <dgm:pt modelId="{575F1368-E95D-7145-AB03-9124356DD7E9}" type="pres">
      <dgm:prSet presAssocID="{4A091732-3BE9-4E10-917A-F090DE4A7355}" presName="parAndChSpace" presStyleCnt="0"/>
      <dgm:spPr/>
    </dgm:pt>
    <dgm:pt modelId="{8E9CBE1E-25BA-EF4A-9AE4-08E278E3AAB6}" type="pres">
      <dgm:prSet presAssocID="{BFDA2718-04A0-42DC-B0F7-0AC52B7A0CBC}" presName="parAndChTx" presStyleLbl="node1" presStyleIdx="2" presStyleCnt="3">
        <dgm:presLayoutVars>
          <dgm:bulletEnabled val="1"/>
        </dgm:presLayoutVars>
      </dgm:prSet>
      <dgm:spPr/>
    </dgm:pt>
  </dgm:ptLst>
  <dgm:cxnLst>
    <dgm:cxn modelId="{35ADE00C-45F1-414F-A633-1D3B36C699F8}" srcId="{BFDA2718-04A0-42DC-B0F7-0AC52B7A0CBC}" destId="{A80F20C2-F068-4D85-8199-7873FCFCAD9A}" srcOrd="7" destOrd="0" parTransId="{DAB7EDF9-C3F5-4CC9-84B1-32A9EB5941F3}" sibTransId="{4F3507F7-CEA3-405E-B8FC-F83719B3052E}"/>
    <dgm:cxn modelId="{7CD3A112-901F-0343-9E3E-92DFC6FE0CE0}" type="presOf" srcId="{2887E027-BB01-4396-AB1A-9133625FAA17}" destId="{F4DED366-2563-874D-9227-C5CDFA78DF82}" srcOrd="0" destOrd="4" presId="urn:microsoft.com/office/officeart/2005/8/layout/hChevron3"/>
    <dgm:cxn modelId="{D51B3614-ED1D-4633-A517-6350DF2DBD6D}" srcId="{BFDA2718-04A0-42DC-B0F7-0AC52B7A0CBC}" destId="{84BB0606-EADD-4EFB-A3BE-E176969E3646}" srcOrd="4" destOrd="0" parTransId="{F7005808-458B-4997-A695-3BFBF09F3A54}" sibTransId="{AAD71800-525E-40AC-BF2C-371D609AD2C9}"/>
    <dgm:cxn modelId="{C7116D24-DE14-4E7E-A9A3-14927F77282B}" srcId="{BFDA2718-04A0-42DC-B0F7-0AC52B7A0CBC}" destId="{1F2627A3-E72E-4E55-911A-EBE71E827E14}" srcOrd="5" destOrd="0" parTransId="{72173C53-6C6B-4130-8508-37AFB8A99285}" sibTransId="{C6BFF0DD-6B86-4EDE-BD6B-6C40EECE7802}"/>
    <dgm:cxn modelId="{98A81A25-C5F3-E241-B961-E83A78D430B0}" type="presOf" srcId="{A80F20C2-F068-4D85-8199-7873FCFCAD9A}" destId="{8E9CBE1E-25BA-EF4A-9AE4-08E278E3AAB6}" srcOrd="0" destOrd="8" presId="urn:microsoft.com/office/officeart/2005/8/layout/hChevron3"/>
    <dgm:cxn modelId="{DBB3E92C-51C2-4D2A-B157-2FDDD15C9933}" srcId="{966F9A21-6914-4FEE-A0B7-9D23988A6DF7}" destId="{DE782253-8A73-4A78-BEE3-79556BF914FF}" srcOrd="1" destOrd="0" parTransId="{0DCDEF71-8A43-4547-BA49-0C720760B906}" sibTransId="{5620D203-F823-4EB5-948C-846B46BABEEA}"/>
    <dgm:cxn modelId="{672F7C2F-E4C6-477E-951A-8F947B3AED75}" srcId="{BFDA2718-04A0-42DC-B0F7-0AC52B7A0CBC}" destId="{DEDCDDCB-B611-4A2D-B948-6BB18A48F25B}" srcOrd="3" destOrd="0" parTransId="{8D501071-EB45-480E-B919-0A74BE90E96B}" sibTransId="{A1C41498-4358-476F-8F92-94E2ACBA4E36}"/>
    <dgm:cxn modelId="{FECD913A-A27A-43E6-B6BA-BD1BE2A15F32}" srcId="{BFDA2718-04A0-42DC-B0F7-0AC52B7A0CBC}" destId="{FC752903-6F58-4936-98B4-32443F266C8B}" srcOrd="0" destOrd="0" parTransId="{1FE2BDAA-D007-4D7E-B456-663F4309F6C9}" sibTransId="{4AB0B56A-7F41-48C3-BE9F-E1CFB51FE75C}"/>
    <dgm:cxn modelId="{57A6F147-D6D7-4248-89B0-91EDDC88B134}" type="presOf" srcId="{DCA5C51B-01B4-48C9-92A6-FE31EC7FD636}" destId="{8E9CBE1E-25BA-EF4A-9AE4-08E278E3AAB6}" srcOrd="0" destOrd="2" presId="urn:microsoft.com/office/officeart/2005/8/layout/hChevron3"/>
    <dgm:cxn modelId="{8D332156-E737-924D-B3FA-7793611CFE96}" type="presOf" srcId="{AC311C9C-51CA-4837-9CCB-2F78FB582620}" destId="{F4DED366-2563-874D-9227-C5CDFA78DF82}" srcOrd="0" destOrd="5" presId="urn:microsoft.com/office/officeart/2005/8/layout/hChevron3"/>
    <dgm:cxn modelId="{70FAB356-303F-DD45-8AAE-6327DF3417D3}" type="presOf" srcId="{5E154542-1171-4485-AA57-DC4067336B11}" destId="{8E9CBE1E-25BA-EF4A-9AE4-08E278E3AAB6}" srcOrd="0" destOrd="3" presId="urn:microsoft.com/office/officeart/2005/8/layout/hChevron3"/>
    <dgm:cxn modelId="{301A7D59-8076-45DF-AF52-F536E6691650}" srcId="{BFDA2718-04A0-42DC-B0F7-0AC52B7A0CBC}" destId="{5E154542-1171-4485-AA57-DC4067336B11}" srcOrd="2" destOrd="0" parTransId="{B2987F5D-6F4B-4BDC-9994-BDD251FBCDF2}" sibTransId="{EE956B3D-8FC4-46DA-A48C-200819E69FC6}"/>
    <dgm:cxn modelId="{905D3967-8402-4EED-9D91-4C062AFF4F55}" srcId="{9F1F14C9-39E2-4C53-A973-FF8AA7643A81}" destId="{A8F87273-D681-45A7-98CB-C5F25F220A88}" srcOrd="0" destOrd="0" parTransId="{69A59311-93CE-4EAD-A2DB-E861509E8B2A}" sibTransId="{1DAB2F3C-CC20-4013-8D27-054259D63BDF}"/>
    <dgm:cxn modelId="{58C1D967-6F23-B74E-9AF5-E4393F600601}" type="presOf" srcId="{1F2627A3-E72E-4E55-911A-EBE71E827E14}" destId="{8E9CBE1E-25BA-EF4A-9AE4-08E278E3AAB6}" srcOrd="0" destOrd="6" presId="urn:microsoft.com/office/officeart/2005/8/layout/hChevron3"/>
    <dgm:cxn modelId="{8D59A26C-13EE-0E45-A03D-C6FC9EFC6A41}" type="presOf" srcId="{8B48C08B-9778-4CC4-9AAE-41AA22FCA1C9}" destId="{F4DED366-2563-874D-9227-C5CDFA78DF82}" srcOrd="0" destOrd="6" presId="urn:microsoft.com/office/officeart/2005/8/layout/hChevron3"/>
    <dgm:cxn modelId="{C07C046E-14E8-2D46-8FC4-E70EE2A8B958}" type="presOf" srcId="{DE782253-8A73-4A78-BEE3-79556BF914FF}" destId="{F4DED366-2563-874D-9227-C5CDFA78DF82}" srcOrd="0" destOrd="2" presId="urn:microsoft.com/office/officeart/2005/8/layout/hChevron3"/>
    <dgm:cxn modelId="{E01F1377-AF62-4476-87C4-6A913A09A638}" srcId="{9F1F14C9-39E2-4C53-A973-FF8AA7643A81}" destId="{966F9A21-6914-4FEE-A0B7-9D23988A6DF7}" srcOrd="1" destOrd="0" parTransId="{9B4B75F2-229E-43A5-9E10-3200D57AADFE}" sibTransId="{4A091732-3BE9-4E10-917A-F090DE4A7355}"/>
    <dgm:cxn modelId="{D715AE7C-6151-3A49-89F3-5DFCE03C0A45}" type="presOf" srcId="{DEDCDDCB-B611-4A2D-B948-6BB18A48F25B}" destId="{8E9CBE1E-25BA-EF4A-9AE4-08E278E3AAB6}" srcOrd="0" destOrd="4" presId="urn:microsoft.com/office/officeart/2005/8/layout/hChevron3"/>
    <dgm:cxn modelId="{8D417684-8123-CB4E-AF22-BED3F1079830}" type="presOf" srcId="{A3FD610B-0C1B-43D1-BEA6-F3D03004D89F}" destId="{8E9CBE1E-25BA-EF4A-9AE4-08E278E3AAB6}" srcOrd="0" destOrd="7" presId="urn:microsoft.com/office/officeart/2005/8/layout/hChevron3"/>
    <dgm:cxn modelId="{C4F6958C-481B-41C6-8D9A-333EA8C785BA}" srcId="{966F9A21-6914-4FEE-A0B7-9D23988A6DF7}" destId="{AF73A77B-6013-4EFE-B6DD-BDF57C1D1C1D}" srcOrd="2" destOrd="0" parTransId="{3D7EDF0B-0DB3-4566-A066-09FF3B232483}" sibTransId="{68EDD7FE-6090-4C0F-AF5C-E0044B1ED82C}"/>
    <dgm:cxn modelId="{AAFD6A8D-DB3B-5D4C-B70F-7CF3D75E9888}" type="presOf" srcId="{3E712301-4B43-49C0-B931-8F64A5FC7604}" destId="{F4DED366-2563-874D-9227-C5CDFA78DF82}" srcOrd="0" destOrd="1" presId="urn:microsoft.com/office/officeart/2005/8/layout/hChevron3"/>
    <dgm:cxn modelId="{8F61D391-6AB0-4FEA-A4ED-3B5FA18F66E3}" srcId="{BFDA2718-04A0-42DC-B0F7-0AC52B7A0CBC}" destId="{A3FD610B-0C1B-43D1-BEA6-F3D03004D89F}" srcOrd="6" destOrd="0" parTransId="{DB3040EA-4198-4360-83E1-991F266C6469}" sibTransId="{BAD2AE60-848D-42B5-AEF3-D9EE07AC81E2}"/>
    <dgm:cxn modelId="{C7EF1192-B6B9-43A3-841E-6BD258FCE4A6}" srcId="{BFDA2718-04A0-42DC-B0F7-0AC52B7A0CBC}" destId="{DCA5C51B-01B4-48C9-92A6-FE31EC7FD636}" srcOrd="1" destOrd="0" parTransId="{4512C901-F030-44D5-9F29-67D817EF0BF1}" sibTransId="{5980CA4A-E709-4818-A38F-EDDD52F54641}"/>
    <dgm:cxn modelId="{4273BE99-F3C4-3A4A-B5D9-859373F98C31}" type="presOf" srcId="{BFDA2718-04A0-42DC-B0F7-0AC52B7A0CBC}" destId="{8E9CBE1E-25BA-EF4A-9AE4-08E278E3AAB6}" srcOrd="0" destOrd="0" presId="urn:microsoft.com/office/officeart/2005/8/layout/hChevron3"/>
    <dgm:cxn modelId="{706D7FB4-F8F1-7048-9B8C-4A3F3FC7D3AC}" type="presOf" srcId="{FC752903-6F58-4936-98B4-32443F266C8B}" destId="{8E9CBE1E-25BA-EF4A-9AE4-08E278E3AAB6}" srcOrd="0" destOrd="1" presId="urn:microsoft.com/office/officeart/2005/8/layout/hChevron3"/>
    <dgm:cxn modelId="{79ACCDB9-F124-4FB4-9E4D-043A1C55457E}" srcId="{966F9A21-6914-4FEE-A0B7-9D23988A6DF7}" destId="{2887E027-BB01-4396-AB1A-9133625FAA17}" srcOrd="3" destOrd="0" parTransId="{0422EC41-0622-4D3A-93BF-B5876B383013}" sibTransId="{BB419AD7-AAE3-41DA-880B-B35925D174E9}"/>
    <dgm:cxn modelId="{98D1F4B9-CD98-487B-87D0-D653EC599582}" srcId="{966F9A21-6914-4FEE-A0B7-9D23988A6DF7}" destId="{3E712301-4B43-49C0-B931-8F64A5FC7604}" srcOrd="0" destOrd="0" parTransId="{998EB609-7694-4AE5-A86E-81AAD74DFC7B}" sibTransId="{D9FA7DD9-34E4-41BB-99ED-B830EA70DDEA}"/>
    <dgm:cxn modelId="{CFFC30BB-9150-3745-8481-6E1888E2D067}" type="presOf" srcId="{84BB0606-EADD-4EFB-A3BE-E176969E3646}" destId="{8E9CBE1E-25BA-EF4A-9AE4-08E278E3AAB6}" srcOrd="0" destOrd="5" presId="urn:microsoft.com/office/officeart/2005/8/layout/hChevron3"/>
    <dgm:cxn modelId="{976D66C4-8273-E14C-8ED4-93ECAB5A2E3C}" type="presOf" srcId="{A8F87273-D681-45A7-98CB-C5F25F220A88}" destId="{96215EA8-D131-BE4A-8D14-DECE625C6FD4}" srcOrd="0" destOrd="0" presId="urn:microsoft.com/office/officeart/2005/8/layout/hChevron3"/>
    <dgm:cxn modelId="{371BDFCC-EF67-3447-B0F6-65B2AD0A2C7E}" type="presOf" srcId="{9F1F14C9-39E2-4C53-A973-FF8AA7643A81}" destId="{C5869A1A-6277-8940-A130-A36BAD26E583}" srcOrd="0" destOrd="0" presId="urn:microsoft.com/office/officeart/2005/8/layout/hChevron3"/>
    <dgm:cxn modelId="{BE406ED0-6ABE-4DE1-8A7C-2F792C7F103B}" srcId="{966F9A21-6914-4FEE-A0B7-9D23988A6DF7}" destId="{AC311C9C-51CA-4837-9CCB-2F78FB582620}" srcOrd="4" destOrd="0" parTransId="{E6B3EB7B-9952-4C1D-9E5E-7FD11F254CB6}" sibTransId="{5BDC218C-FB3A-46F8-B252-99FFE4740755}"/>
    <dgm:cxn modelId="{9EDFF4D6-6C74-426A-BCF4-C386371FA241}" srcId="{966F9A21-6914-4FEE-A0B7-9D23988A6DF7}" destId="{8B48C08B-9778-4CC4-9AAE-41AA22FCA1C9}" srcOrd="5" destOrd="0" parTransId="{655F1A83-B32A-4351-A7F9-ECB5DA55B247}" sibTransId="{30CAC019-9101-446E-96E8-56AC3C734EE7}"/>
    <dgm:cxn modelId="{2232DED9-0E2F-1343-8D40-7205E1A973BB}" type="presOf" srcId="{AF73A77B-6013-4EFE-B6DD-BDF57C1D1C1D}" destId="{F4DED366-2563-874D-9227-C5CDFA78DF82}" srcOrd="0" destOrd="3" presId="urn:microsoft.com/office/officeart/2005/8/layout/hChevron3"/>
    <dgm:cxn modelId="{485AD0E3-33F9-7849-9FA5-7BAF9D2EDDF7}" type="presOf" srcId="{966F9A21-6914-4FEE-A0B7-9D23988A6DF7}" destId="{F4DED366-2563-874D-9227-C5CDFA78DF82}" srcOrd="0" destOrd="0" presId="urn:microsoft.com/office/officeart/2005/8/layout/hChevron3"/>
    <dgm:cxn modelId="{E28649ED-0813-4C5B-BB95-3CBF75C6B529}" srcId="{9F1F14C9-39E2-4C53-A973-FF8AA7643A81}" destId="{BFDA2718-04A0-42DC-B0F7-0AC52B7A0CBC}" srcOrd="2" destOrd="0" parTransId="{D354C701-C52E-444C-97D4-AD2C2A329646}" sibTransId="{B3E52918-ACCD-4DE8-871F-4DE59E1AB01A}"/>
    <dgm:cxn modelId="{40F89037-282D-C049-B03A-2F1F4BB82DAA}" type="presParOf" srcId="{C5869A1A-6277-8940-A130-A36BAD26E583}" destId="{96215EA8-D131-BE4A-8D14-DECE625C6FD4}" srcOrd="0" destOrd="0" presId="urn:microsoft.com/office/officeart/2005/8/layout/hChevron3"/>
    <dgm:cxn modelId="{303E23FB-9942-9D43-8FF3-3929AB20642A}" type="presParOf" srcId="{C5869A1A-6277-8940-A130-A36BAD26E583}" destId="{0EB65765-DEAA-6F44-8EB2-6F6A848439AF}" srcOrd="1" destOrd="0" presId="urn:microsoft.com/office/officeart/2005/8/layout/hChevron3"/>
    <dgm:cxn modelId="{E6EB64C3-A011-D143-86BE-8AA38B7F1B19}" type="presParOf" srcId="{C5869A1A-6277-8940-A130-A36BAD26E583}" destId="{F4DED366-2563-874D-9227-C5CDFA78DF82}" srcOrd="2" destOrd="0" presId="urn:microsoft.com/office/officeart/2005/8/layout/hChevron3"/>
    <dgm:cxn modelId="{0C62FB07-26C4-DC45-8423-B10445D1C8F9}" type="presParOf" srcId="{C5869A1A-6277-8940-A130-A36BAD26E583}" destId="{575F1368-E95D-7145-AB03-9124356DD7E9}" srcOrd="3" destOrd="0" presId="urn:microsoft.com/office/officeart/2005/8/layout/hChevron3"/>
    <dgm:cxn modelId="{D02FF6C2-6825-C14A-836D-C008BB108294}" type="presParOf" srcId="{C5869A1A-6277-8940-A130-A36BAD26E583}" destId="{8E9CBE1E-25BA-EF4A-9AE4-08E278E3AAB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AA58F0-7903-4D50-86A2-4A7527737E1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E89CA0A-CDDE-4BC2-A97C-607D721EDBF3}">
      <dgm:prSet/>
      <dgm:spPr/>
      <dgm:t>
        <a:bodyPr/>
        <a:lstStyle/>
        <a:p>
          <a:r>
            <a:rPr lang="nl-NL"/>
            <a:t>Mechanisch verkleinen van voedsel (kauwen/kneden)</a:t>
          </a:r>
          <a:endParaRPr lang="en-US"/>
        </a:p>
      </dgm:t>
    </dgm:pt>
    <dgm:pt modelId="{06B1C256-B88E-4B5A-9BB1-7521D6E997AD}" type="parTrans" cxnId="{2D0AE2DE-F98B-41B3-830D-00B1DD47D7B5}">
      <dgm:prSet/>
      <dgm:spPr/>
      <dgm:t>
        <a:bodyPr/>
        <a:lstStyle/>
        <a:p>
          <a:endParaRPr lang="en-US"/>
        </a:p>
      </dgm:t>
    </dgm:pt>
    <dgm:pt modelId="{7F8A5403-EC62-4352-A966-D6581AE44F31}" type="sibTrans" cxnId="{2D0AE2DE-F98B-41B3-830D-00B1DD47D7B5}">
      <dgm:prSet/>
      <dgm:spPr/>
      <dgm:t>
        <a:bodyPr/>
        <a:lstStyle/>
        <a:p>
          <a:endParaRPr lang="en-US"/>
        </a:p>
      </dgm:t>
    </dgm:pt>
    <dgm:pt modelId="{0ED5985F-4AF6-4BB6-9EAD-0BCDF1FBA1D4}">
      <dgm:prSet/>
      <dgm:spPr/>
      <dgm:t>
        <a:bodyPr/>
        <a:lstStyle/>
        <a:p>
          <a:r>
            <a:rPr lang="nl-NL"/>
            <a:t>Het enzymatisch (enzymen) of fermentief (bacteriën) afbreken van de voedingsstoffen tot hun bouwstenen (vertering)</a:t>
          </a:r>
          <a:endParaRPr lang="en-US"/>
        </a:p>
      </dgm:t>
    </dgm:pt>
    <dgm:pt modelId="{C2D97251-4F88-4CB5-801E-EF3220CE15FE}" type="parTrans" cxnId="{71192D9A-8DE4-4D48-840B-079512E03959}">
      <dgm:prSet/>
      <dgm:spPr/>
      <dgm:t>
        <a:bodyPr/>
        <a:lstStyle/>
        <a:p>
          <a:endParaRPr lang="en-US"/>
        </a:p>
      </dgm:t>
    </dgm:pt>
    <dgm:pt modelId="{DD91CAA2-41D2-439C-B0DA-4FBFB9BFAC17}" type="sibTrans" cxnId="{71192D9A-8DE4-4D48-840B-079512E03959}">
      <dgm:prSet/>
      <dgm:spPr/>
      <dgm:t>
        <a:bodyPr/>
        <a:lstStyle/>
        <a:p>
          <a:endParaRPr lang="en-US"/>
        </a:p>
      </dgm:t>
    </dgm:pt>
    <dgm:pt modelId="{C985320E-9E50-4BD9-852A-F7B067EAEC3E}">
      <dgm:prSet/>
      <dgm:spPr/>
      <dgm:t>
        <a:bodyPr/>
        <a:lstStyle/>
        <a:p>
          <a:r>
            <a:rPr lang="nl-NL"/>
            <a:t>Transport van de voedselbrij door het spijsverteringskanaal (slikken en peristaltiek) </a:t>
          </a:r>
          <a:endParaRPr lang="en-US"/>
        </a:p>
      </dgm:t>
    </dgm:pt>
    <dgm:pt modelId="{C89C7827-3EF0-4F54-A346-A751E4DFC9C9}" type="parTrans" cxnId="{2D295184-04CB-469C-A4B3-90786D1157B2}">
      <dgm:prSet/>
      <dgm:spPr/>
      <dgm:t>
        <a:bodyPr/>
        <a:lstStyle/>
        <a:p>
          <a:endParaRPr lang="en-US"/>
        </a:p>
      </dgm:t>
    </dgm:pt>
    <dgm:pt modelId="{ECE5078F-3F6D-4B29-B47C-C68AFB7A9304}" type="sibTrans" cxnId="{2D295184-04CB-469C-A4B3-90786D1157B2}">
      <dgm:prSet/>
      <dgm:spPr/>
      <dgm:t>
        <a:bodyPr/>
        <a:lstStyle/>
        <a:p>
          <a:endParaRPr lang="en-US"/>
        </a:p>
      </dgm:t>
    </dgm:pt>
    <dgm:pt modelId="{1C2CBBB7-4641-4E19-8FE3-B155B569ABEF}">
      <dgm:prSet/>
      <dgm:spPr/>
      <dgm:t>
        <a:bodyPr/>
        <a:lstStyle/>
        <a:p>
          <a:r>
            <a:rPr lang="nl-NL"/>
            <a:t>Overdracht van de voedingsstoffen aan het bloed (resorptie) </a:t>
          </a:r>
          <a:endParaRPr lang="en-US"/>
        </a:p>
      </dgm:t>
    </dgm:pt>
    <dgm:pt modelId="{46AF28F2-C700-4B12-B3C6-33F1AE262016}" type="parTrans" cxnId="{0D1E69BB-ED8D-4AEC-AD0D-DE845DF00EA2}">
      <dgm:prSet/>
      <dgm:spPr/>
      <dgm:t>
        <a:bodyPr/>
        <a:lstStyle/>
        <a:p>
          <a:endParaRPr lang="en-US"/>
        </a:p>
      </dgm:t>
    </dgm:pt>
    <dgm:pt modelId="{A5A3A306-8681-4B4C-A833-36B45A951AF8}" type="sibTrans" cxnId="{0D1E69BB-ED8D-4AEC-AD0D-DE845DF00EA2}">
      <dgm:prSet/>
      <dgm:spPr/>
      <dgm:t>
        <a:bodyPr/>
        <a:lstStyle/>
        <a:p>
          <a:endParaRPr lang="en-US"/>
        </a:p>
      </dgm:t>
    </dgm:pt>
    <dgm:pt modelId="{C08B4CA7-51C0-451E-9227-EF0EB0E81972}">
      <dgm:prSet/>
      <dgm:spPr/>
      <dgm:t>
        <a:bodyPr/>
        <a:lstStyle/>
        <a:p>
          <a:r>
            <a:rPr lang="nl-NL"/>
            <a:t>Het afscheiden van het onverteerde restant (faeces)</a:t>
          </a:r>
          <a:endParaRPr lang="en-US"/>
        </a:p>
      </dgm:t>
    </dgm:pt>
    <dgm:pt modelId="{372B0626-49A4-4B21-AB4A-1B257E2F5418}" type="parTrans" cxnId="{7804CA03-23F0-4D6B-9A28-34DBD2E44B07}">
      <dgm:prSet/>
      <dgm:spPr/>
      <dgm:t>
        <a:bodyPr/>
        <a:lstStyle/>
        <a:p>
          <a:endParaRPr lang="en-US"/>
        </a:p>
      </dgm:t>
    </dgm:pt>
    <dgm:pt modelId="{D0428E1E-90D7-41B1-A8D7-D2A784FA18F9}" type="sibTrans" cxnId="{7804CA03-23F0-4D6B-9A28-34DBD2E44B07}">
      <dgm:prSet/>
      <dgm:spPr/>
      <dgm:t>
        <a:bodyPr/>
        <a:lstStyle/>
        <a:p>
          <a:endParaRPr lang="en-US"/>
        </a:p>
      </dgm:t>
    </dgm:pt>
    <dgm:pt modelId="{27806296-13BB-F84C-8082-F4A7A073E8D1}" type="pres">
      <dgm:prSet presAssocID="{90AA58F0-7903-4D50-86A2-4A7527737E11}" presName="vert0" presStyleCnt="0">
        <dgm:presLayoutVars>
          <dgm:dir/>
          <dgm:animOne val="branch"/>
          <dgm:animLvl val="lvl"/>
        </dgm:presLayoutVars>
      </dgm:prSet>
      <dgm:spPr/>
    </dgm:pt>
    <dgm:pt modelId="{981E8D7B-8757-A545-86CD-995F62E44406}" type="pres">
      <dgm:prSet presAssocID="{CE89CA0A-CDDE-4BC2-A97C-607D721EDBF3}" presName="thickLine" presStyleLbl="alignNode1" presStyleIdx="0" presStyleCnt="5"/>
      <dgm:spPr/>
    </dgm:pt>
    <dgm:pt modelId="{B0FA248E-9BB1-8E4E-96C0-FEDD3D2E06A0}" type="pres">
      <dgm:prSet presAssocID="{CE89CA0A-CDDE-4BC2-A97C-607D721EDBF3}" presName="horz1" presStyleCnt="0"/>
      <dgm:spPr/>
    </dgm:pt>
    <dgm:pt modelId="{62F16E64-469D-854F-ABCC-C3CF1F4DEC61}" type="pres">
      <dgm:prSet presAssocID="{CE89CA0A-CDDE-4BC2-A97C-607D721EDBF3}" presName="tx1" presStyleLbl="revTx" presStyleIdx="0" presStyleCnt="5"/>
      <dgm:spPr/>
    </dgm:pt>
    <dgm:pt modelId="{A58A2EE1-3455-6B4C-B446-6506D2DD7D9F}" type="pres">
      <dgm:prSet presAssocID="{CE89CA0A-CDDE-4BC2-A97C-607D721EDBF3}" presName="vert1" presStyleCnt="0"/>
      <dgm:spPr/>
    </dgm:pt>
    <dgm:pt modelId="{AFCAA402-1D03-564A-8E30-520FDDD4C144}" type="pres">
      <dgm:prSet presAssocID="{0ED5985F-4AF6-4BB6-9EAD-0BCDF1FBA1D4}" presName="thickLine" presStyleLbl="alignNode1" presStyleIdx="1" presStyleCnt="5"/>
      <dgm:spPr/>
    </dgm:pt>
    <dgm:pt modelId="{6514AF15-1A4C-D243-A55C-4121EDB65FC8}" type="pres">
      <dgm:prSet presAssocID="{0ED5985F-4AF6-4BB6-9EAD-0BCDF1FBA1D4}" presName="horz1" presStyleCnt="0"/>
      <dgm:spPr/>
    </dgm:pt>
    <dgm:pt modelId="{ADA60873-48E9-EC47-9A2B-BF1E700E1D60}" type="pres">
      <dgm:prSet presAssocID="{0ED5985F-4AF6-4BB6-9EAD-0BCDF1FBA1D4}" presName="tx1" presStyleLbl="revTx" presStyleIdx="1" presStyleCnt="5"/>
      <dgm:spPr/>
    </dgm:pt>
    <dgm:pt modelId="{9A82B603-D3C8-B440-AE9D-748D087EA3D6}" type="pres">
      <dgm:prSet presAssocID="{0ED5985F-4AF6-4BB6-9EAD-0BCDF1FBA1D4}" presName="vert1" presStyleCnt="0"/>
      <dgm:spPr/>
    </dgm:pt>
    <dgm:pt modelId="{53404E1E-1073-714B-BF93-A2EF955D65A4}" type="pres">
      <dgm:prSet presAssocID="{C985320E-9E50-4BD9-852A-F7B067EAEC3E}" presName="thickLine" presStyleLbl="alignNode1" presStyleIdx="2" presStyleCnt="5"/>
      <dgm:spPr/>
    </dgm:pt>
    <dgm:pt modelId="{CA29270E-CDA7-5D4B-9F8F-915F0543BA4A}" type="pres">
      <dgm:prSet presAssocID="{C985320E-9E50-4BD9-852A-F7B067EAEC3E}" presName="horz1" presStyleCnt="0"/>
      <dgm:spPr/>
    </dgm:pt>
    <dgm:pt modelId="{E5E63AB9-FC3C-B841-AFDD-E39BB7EA9084}" type="pres">
      <dgm:prSet presAssocID="{C985320E-9E50-4BD9-852A-F7B067EAEC3E}" presName="tx1" presStyleLbl="revTx" presStyleIdx="2" presStyleCnt="5"/>
      <dgm:spPr/>
    </dgm:pt>
    <dgm:pt modelId="{D3260B63-192E-2142-B600-1CEB19D5D919}" type="pres">
      <dgm:prSet presAssocID="{C985320E-9E50-4BD9-852A-F7B067EAEC3E}" presName="vert1" presStyleCnt="0"/>
      <dgm:spPr/>
    </dgm:pt>
    <dgm:pt modelId="{761DE4CA-4FA8-F547-B3B7-A1678F739ABB}" type="pres">
      <dgm:prSet presAssocID="{1C2CBBB7-4641-4E19-8FE3-B155B569ABEF}" presName="thickLine" presStyleLbl="alignNode1" presStyleIdx="3" presStyleCnt="5"/>
      <dgm:spPr/>
    </dgm:pt>
    <dgm:pt modelId="{4BD73F19-F946-2D4B-A8A3-9185A790CEEC}" type="pres">
      <dgm:prSet presAssocID="{1C2CBBB7-4641-4E19-8FE3-B155B569ABEF}" presName="horz1" presStyleCnt="0"/>
      <dgm:spPr/>
    </dgm:pt>
    <dgm:pt modelId="{7434F681-E06A-C243-BA2C-9EAFB83E1E62}" type="pres">
      <dgm:prSet presAssocID="{1C2CBBB7-4641-4E19-8FE3-B155B569ABEF}" presName="tx1" presStyleLbl="revTx" presStyleIdx="3" presStyleCnt="5"/>
      <dgm:spPr/>
    </dgm:pt>
    <dgm:pt modelId="{D3B7FB60-F614-7A46-8B4B-B7AAF56F440D}" type="pres">
      <dgm:prSet presAssocID="{1C2CBBB7-4641-4E19-8FE3-B155B569ABEF}" presName="vert1" presStyleCnt="0"/>
      <dgm:spPr/>
    </dgm:pt>
    <dgm:pt modelId="{BE011BAC-BD07-E94F-B296-C3B6E9E921B1}" type="pres">
      <dgm:prSet presAssocID="{C08B4CA7-51C0-451E-9227-EF0EB0E81972}" presName="thickLine" presStyleLbl="alignNode1" presStyleIdx="4" presStyleCnt="5"/>
      <dgm:spPr/>
    </dgm:pt>
    <dgm:pt modelId="{F89D689A-AEDF-E14B-B0F8-7D687ED2490A}" type="pres">
      <dgm:prSet presAssocID="{C08B4CA7-51C0-451E-9227-EF0EB0E81972}" presName="horz1" presStyleCnt="0"/>
      <dgm:spPr/>
    </dgm:pt>
    <dgm:pt modelId="{845E0716-7591-9040-8A6D-A41E60A10AF6}" type="pres">
      <dgm:prSet presAssocID="{C08B4CA7-51C0-451E-9227-EF0EB0E81972}" presName="tx1" presStyleLbl="revTx" presStyleIdx="4" presStyleCnt="5"/>
      <dgm:spPr/>
    </dgm:pt>
    <dgm:pt modelId="{CC0A0F02-611D-6C4A-9D9E-22D6026523E6}" type="pres">
      <dgm:prSet presAssocID="{C08B4CA7-51C0-451E-9227-EF0EB0E81972}" presName="vert1" presStyleCnt="0"/>
      <dgm:spPr/>
    </dgm:pt>
  </dgm:ptLst>
  <dgm:cxnLst>
    <dgm:cxn modelId="{7804CA03-23F0-4D6B-9A28-34DBD2E44B07}" srcId="{90AA58F0-7903-4D50-86A2-4A7527737E11}" destId="{C08B4CA7-51C0-451E-9227-EF0EB0E81972}" srcOrd="4" destOrd="0" parTransId="{372B0626-49A4-4B21-AB4A-1B257E2F5418}" sibTransId="{D0428E1E-90D7-41B1-A8D7-D2A784FA18F9}"/>
    <dgm:cxn modelId="{2D295184-04CB-469C-A4B3-90786D1157B2}" srcId="{90AA58F0-7903-4D50-86A2-4A7527737E11}" destId="{C985320E-9E50-4BD9-852A-F7B067EAEC3E}" srcOrd="2" destOrd="0" parTransId="{C89C7827-3EF0-4F54-A346-A751E4DFC9C9}" sibTransId="{ECE5078F-3F6D-4B29-B47C-C68AFB7A9304}"/>
    <dgm:cxn modelId="{5709C484-8DB2-454F-9CC8-768519719E9A}" type="presOf" srcId="{C08B4CA7-51C0-451E-9227-EF0EB0E81972}" destId="{845E0716-7591-9040-8A6D-A41E60A10AF6}" srcOrd="0" destOrd="0" presId="urn:microsoft.com/office/officeart/2008/layout/LinedList"/>
    <dgm:cxn modelId="{71192D9A-8DE4-4D48-840B-079512E03959}" srcId="{90AA58F0-7903-4D50-86A2-4A7527737E11}" destId="{0ED5985F-4AF6-4BB6-9EAD-0BCDF1FBA1D4}" srcOrd="1" destOrd="0" parTransId="{C2D97251-4F88-4CB5-801E-EF3220CE15FE}" sibTransId="{DD91CAA2-41D2-439C-B0DA-4FBFB9BFAC17}"/>
    <dgm:cxn modelId="{4607F39A-91E3-5D45-8AD4-8ACA80E241E0}" type="presOf" srcId="{0ED5985F-4AF6-4BB6-9EAD-0BCDF1FBA1D4}" destId="{ADA60873-48E9-EC47-9A2B-BF1E700E1D60}" srcOrd="0" destOrd="0" presId="urn:microsoft.com/office/officeart/2008/layout/LinedList"/>
    <dgm:cxn modelId="{30A863B7-0408-7945-8BFC-83F03345B357}" type="presOf" srcId="{CE89CA0A-CDDE-4BC2-A97C-607D721EDBF3}" destId="{62F16E64-469D-854F-ABCC-C3CF1F4DEC61}" srcOrd="0" destOrd="0" presId="urn:microsoft.com/office/officeart/2008/layout/LinedList"/>
    <dgm:cxn modelId="{0D1E69BB-ED8D-4AEC-AD0D-DE845DF00EA2}" srcId="{90AA58F0-7903-4D50-86A2-4A7527737E11}" destId="{1C2CBBB7-4641-4E19-8FE3-B155B569ABEF}" srcOrd="3" destOrd="0" parTransId="{46AF28F2-C700-4B12-B3C6-33F1AE262016}" sibTransId="{A5A3A306-8681-4B4C-A833-36B45A951AF8}"/>
    <dgm:cxn modelId="{62F8EDC0-A288-A24D-821E-48B80FB853DF}" type="presOf" srcId="{1C2CBBB7-4641-4E19-8FE3-B155B569ABEF}" destId="{7434F681-E06A-C243-BA2C-9EAFB83E1E62}" srcOrd="0" destOrd="0" presId="urn:microsoft.com/office/officeart/2008/layout/LinedList"/>
    <dgm:cxn modelId="{4E7C35C6-1C72-5B46-9227-05DB4C2C3B92}" type="presOf" srcId="{90AA58F0-7903-4D50-86A2-4A7527737E11}" destId="{27806296-13BB-F84C-8082-F4A7A073E8D1}" srcOrd="0" destOrd="0" presId="urn:microsoft.com/office/officeart/2008/layout/LinedList"/>
    <dgm:cxn modelId="{2D0AE2DE-F98B-41B3-830D-00B1DD47D7B5}" srcId="{90AA58F0-7903-4D50-86A2-4A7527737E11}" destId="{CE89CA0A-CDDE-4BC2-A97C-607D721EDBF3}" srcOrd="0" destOrd="0" parTransId="{06B1C256-B88E-4B5A-9BB1-7521D6E997AD}" sibTransId="{7F8A5403-EC62-4352-A966-D6581AE44F31}"/>
    <dgm:cxn modelId="{C38E1EEC-BFCE-874F-9045-1DFF466F04E2}" type="presOf" srcId="{C985320E-9E50-4BD9-852A-F7B067EAEC3E}" destId="{E5E63AB9-FC3C-B841-AFDD-E39BB7EA9084}" srcOrd="0" destOrd="0" presId="urn:microsoft.com/office/officeart/2008/layout/LinedList"/>
    <dgm:cxn modelId="{83AD85A1-510D-9B4E-AAE2-01C1FEDAAAE8}" type="presParOf" srcId="{27806296-13BB-F84C-8082-F4A7A073E8D1}" destId="{981E8D7B-8757-A545-86CD-995F62E44406}" srcOrd="0" destOrd="0" presId="urn:microsoft.com/office/officeart/2008/layout/LinedList"/>
    <dgm:cxn modelId="{34A88355-F21C-6944-BD1F-A0E480D74C8C}" type="presParOf" srcId="{27806296-13BB-F84C-8082-F4A7A073E8D1}" destId="{B0FA248E-9BB1-8E4E-96C0-FEDD3D2E06A0}" srcOrd="1" destOrd="0" presId="urn:microsoft.com/office/officeart/2008/layout/LinedList"/>
    <dgm:cxn modelId="{08C7FB42-C1A2-2B4A-B52C-8C31096195A3}" type="presParOf" srcId="{B0FA248E-9BB1-8E4E-96C0-FEDD3D2E06A0}" destId="{62F16E64-469D-854F-ABCC-C3CF1F4DEC61}" srcOrd="0" destOrd="0" presId="urn:microsoft.com/office/officeart/2008/layout/LinedList"/>
    <dgm:cxn modelId="{EBAAFEE4-4E3D-2840-9161-1E9FC1C939C5}" type="presParOf" srcId="{B0FA248E-9BB1-8E4E-96C0-FEDD3D2E06A0}" destId="{A58A2EE1-3455-6B4C-B446-6506D2DD7D9F}" srcOrd="1" destOrd="0" presId="urn:microsoft.com/office/officeart/2008/layout/LinedList"/>
    <dgm:cxn modelId="{2367FD58-7A01-364B-845C-2D3A67ED1CA3}" type="presParOf" srcId="{27806296-13BB-F84C-8082-F4A7A073E8D1}" destId="{AFCAA402-1D03-564A-8E30-520FDDD4C144}" srcOrd="2" destOrd="0" presId="urn:microsoft.com/office/officeart/2008/layout/LinedList"/>
    <dgm:cxn modelId="{F9C7F522-291B-DF4E-B74C-7CF1457DFDB6}" type="presParOf" srcId="{27806296-13BB-F84C-8082-F4A7A073E8D1}" destId="{6514AF15-1A4C-D243-A55C-4121EDB65FC8}" srcOrd="3" destOrd="0" presId="urn:microsoft.com/office/officeart/2008/layout/LinedList"/>
    <dgm:cxn modelId="{DD1ED199-2A68-D948-B8BA-1420B0FD85EE}" type="presParOf" srcId="{6514AF15-1A4C-D243-A55C-4121EDB65FC8}" destId="{ADA60873-48E9-EC47-9A2B-BF1E700E1D60}" srcOrd="0" destOrd="0" presId="urn:microsoft.com/office/officeart/2008/layout/LinedList"/>
    <dgm:cxn modelId="{631C626C-A8F6-8A4B-AB79-651C64B2AF24}" type="presParOf" srcId="{6514AF15-1A4C-D243-A55C-4121EDB65FC8}" destId="{9A82B603-D3C8-B440-AE9D-748D087EA3D6}" srcOrd="1" destOrd="0" presId="urn:microsoft.com/office/officeart/2008/layout/LinedList"/>
    <dgm:cxn modelId="{DB7060E9-6675-0749-A3A7-D746CCD15A1B}" type="presParOf" srcId="{27806296-13BB-F84C-8082-F4A7A073E8D1}" destId="{53404E1E-1073-714B-BF93-A2EF955D65A4}" srcOrd="4" destOrd="0" presId="urn:microsoft.com/office/officeart/2008/layout/LinedList"/>
    <dgm:cxn modelId="{BEB889C6-FAA6-654F-B574-14720C682A04}" type="presParOf" srcId="{27806296-13BB-F84C-8082-F4A7A073E8D1}" destId="{CA29270E-CDA7-5D4B-9F8F-915F0543BA4A}" srcOrd="5" destOrd="0" presId="urn:microsoft.com/office/officeart/2008/layout/LinedList"/>
    <dgm:cxn modelId="{6385E437-D6C4-C54D-A68B-B6ECE6F2E8A6}" type="presParOf" srcId="{CA29270E-CDA7-5D4B-9F8F-915F0543BA4A}" destId="{E5E63AB9-FC3C-B841-AFDD-E39BB7EA9084}" srcOrd="0" destOrd="0" presId="urn:microsoft.com/office/officeart/2008/layout/LinedList"/>
    <dgm:cxn modelId="{6691AD6F-BB2C-7C4C-A3D3-9D5510F6022E}" type="presParOf" srcId="{CA29270E-CDA7-5D4B-9F8F-915F0543BA4A}" destId="{D3260B63-192E-2142-B600-1CEB19D5D919}" srcOrd="1" destOrd="0" presId="urn:microsoft.com/office/officeart/2008/layout/LinedList"/>
    <dgm:cxn modelId="{AE4E7A39-92EF-CA45-8EFA-17E51AECDAFA}" type="presParOf" srcId="{27806296-13BB-F84C-8082-F4A7A073E8D1}" destId="{761DE4CA-4FA8-F547-B3B7-A1678F739ABB}" srcOrd="6" destOrd="0" presId="urn:microsoft.com/office/officeart/2008/layout/LinedList"/>
    <dgm:cxn modelId="{B32954A2-4DE4-AF4D-B41E-AFF0A9E38CFE}" type="presParOf" srcId="{27806296-13BB-F84C-8082-F4A7A073E8D1}" destId="{4BD73F19-F946-2D4B-A8A3-9185A790CEEC}" srcOrd="7" destOrd="0" presId="urn:microsoft.com/office/officeart/2008/layout/LinedList"/>
    <dgm:cxn modelId="{74CA7293-6F83-CE4D-BCF3-5A9E95E274A6}" type="presParOf" srcId="{4BD73F19-F946-2D4B-A8A3-9185A790CEEC}" destId="{7434F681-E06A-C243-BA2C-9EAFB83E1E62}" srcOrd="0" destOrd="0" presId="urn:microsoft.com/office/officeart/2008/layout/LinedList"/>
    <dgm:cxn modelId="{41B2C338-B556-8C48-ADA1-679BE234DABD}" type="presParOf" srcId="{4BD73F19-F946-2D4B-A8A3-9185A790CEEC}" destId="{D3B7FB60-F614-7A46-8B4B-B7AAF56F440D}" srcOrd="1" destOrd="0" presId="urn:microsoft.com/office/officeart/2008/layout/LinedList"/>
    <dgm:cxn modelId="{948768E8-F7BA-1648-961D-9F89E7D88F1C}" type="presParOf" srcId="{27806296-13BB-F84C-8082-F4A7A073E8D1}" destId="{BE011BAC-BD07-E94F-B296-C3B6E9E921B1}" srcOrd="8" destOrd="0" presId="urn:microsoft.com/office/officeart/2008/layout/LinedList"/>
    <dgm:cxn modelId="{5C0ABD1C-A5C5-5742-9560-10C8CD65C180}" type="presParOf" srcId="{27806296-13BB-F84C-8082-F4A7A073E8D1}" destId="{F89D689A-AEDF-E14B-B0F8-7D687ED2490A}" srcOrd="9" destOrd="0" presId="urn:microsoft.com/office/officeart/2008/layout/LinedList"/>
    <dgm:cxn modelId="{B3DE64CC-7C06-0F4D-AA9B-51F3B891FD45}" type="presParOf" srcId="{F89D689A-AEDF-E14B-B0F8-7D687ED2490A}" destId="{845E0716-7591-9040-8A6D-A41E60A10AF6}" srcOrd="0" destOrd="0" presId="urn:microsoft.com/office/officeart/2008/layout/LinedList"/>
    <dgm:cxn modelId="{9B5A1EB7-6A50-CF46-AAE3-15F6646134BC}" type="presParOf" srcId="{F89D689A-AEDF-E14B-B0F8-7D687ED2490A}" destId="{CC0A0F02-611D-6C4A-9D9E-22D6026523E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BD3C3-09AE-3049-949B-98C9D1C2DD36}">
      <dsp:nvSpPr>
        <dsp:cNvPr id="0" name=""/>
        <dsp:cNvSpPr/>
      </dsp:nvSpPr>
      <dsp:spPr>
        <a:xfrm>
          <a:off x="0" y="167495"/>
          <a:ext cx="6513603" cy="134008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dirty="0"/>
            <a:t>Je snap waarom het belang is dat we verschillende voedingsstoffen binnen krijgen.</a:t>
          </a:r>
        </a:p>
      </dsp:txBody>
      <dsp:txXfrm>
        <a:off x="65418" y="232913"/>
        <a:ext cx="6382767" cy="1209252"/>
      </dsp:txXfrm>
    </dsp:sp>
    <dsp:sp modelId="{70CA0460-62A9-8649-9FB3-45689C9B91E3}">
      <dsp:nvSpPr>
        <dsp:cNvPr id="0" name=""/>
        <dsp:cNvSpPr/>
      </dsp:nvSpPr>
      <dsp:spPr>
        <a:xfrm>
          <a:off x="0" y="1570944"/>
          <a:ext cx="6513603" cy="1340088"/>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100000"/>
            </a:lnSpc>
            <a:spcBef>
              <a:spcPct val="0"/>
            </a:spcBef>
            <a:spcAft>
              <a:spcPct val="35000"/>
            </a:spcAft>
            <a:buNone/>
          </a:pPr>
          <a:r>
            <a:rPr lang="en-US" sz="2200" kern="1200" dirty="0"/>
            <a:t>Je </a:t>
          </a:r>
          <a:r>
            <a:rPr lang="en-US" sz="2200" kern="1200" dirty="0" err="1"/>
            <a:t>kunt</a:t>
          </a:r>
          <a:r>
            <a:rPr lang="en-US" sz="2200" kern="1200" dirty="0"/>
            <a:t> de </a:t>
          </a:r>
          <a:r>
            <a:rPr lang="en-US" sz="2200" kern="1200" dirty="0" err="1"/>
            <a:t>werking</a:t>
          </a:r>
          <a:r>
            <a:rPr lang="en-US" sz="2200" kern="1200" dirty="0"/>
            <a:t> van de </a:t>
          </a:r>
          <a:r>
            <a:rPr lang="en-US" sz="2200" kern="1200" dirty="0" err="1"/>
            <a:t>verschillende</a:t>
          </a:r>
          <a:r>
            <a:rPr lang="en-US" sz="2200" kern="1200" dirty="0"/>
            <a:t> </a:t>
          </a:r>
          <a:r>
            <a:rPr lang="en-US" sz="2200" kern="1200" dirty="0" err="1"/>
            <a:t>voedingsstoffen</a:t>
          </a:r>
          <a:r>
            <a:rPr lang="en-US" sz="2200" kern="1200" dirty="0"/>
            <a:t> in het </a:t>
          </a:r>
          <a:r>
            <a:rPr lang="en-US" sz="2200" kern="1200" dirty="0" err="1"/>
            <a:t>lichaam</a:t>
          </a:r>
          <a:r>
            <a:rPr lang="en-US" sz="2200" kern="1200" dirty="0"/>
            <a:t> </a:t>
          </a:r>
          <a:r>
            <a:rPr lang="en-US" sz="2200" kern="1200" dirty="0" err="1"/>
            <a:t>benoemen</a:t>
          </a:r>
          <a:r>
            <a:rPr lang="en-US" sz="2200" kern="1200" dirty="0"/>
            <a:t> </a:t>
          </a:r>
          <a:r>
            <a:rPr lang="en-US" sz="2200" kern="1200" dirty="0" err="1"/>
            <a:t>en</a:t>
          </a:r>
          <a:r>
            <a:rPr lang="en-US" sz="2200" kern="1200" dirty="0"/>
            <a:t> je </a:t>
          </a:r>
          <a:r>
            <a:rPr lang="en-US" sz="2200" kern="1200" dirty="0" err="1"/>
            <a:t>kunt</a:t>
          </a:r>
          <a:r>
            <a:rPr lang="en-US" sz="2200" kern="1200" dirty="0"/>
            <a:t> de </a:t>
          </a:r>
          <a:r>
            <a:rPr lang="en-US" sz="2200" kern="1200" dirty="0" err="1"/>
            <a:t>berekeningen</a:t>
          </a:r>
          <a:r>
            <a:rPr lang="en-US" sz="2200" kern="1200" dirty="0"/>
            <a:t> </a:t>
          </a:r>
          <a:r>
            <a:rPr lang="en-US" sz="2200" kern="1200" dirty="0" err="1"/>
            <a:t>maken</a:t>
          </a:r>
          <a:r>
            <a:rPr lang="en-US" sz="2200" kern="1200" dirty="0"/>
            <a:t> </a:t>
          </a:r>
          <a:r>
            <a:rPr lang="en-US" sz="2200" kern="1200" dirty="0" err="1"/>
            <a:t>voor</a:t>
          </a:r>
          <a:r>
            <a:rPr lang="en-US" sz="2200" kern="1200" dirty="0"/>
            <a:t> de </a:t>
          </a:r>
          <a:r>
            <a:rPr lang="en-US" sz="2200" kern="1200" dirty="0" err="1"/>
            <a:t>hoeveelheden</a:t>
          </a:r>
          <a:r>
            <a:rPr lang="en-US" sz="2200" kern="1200" dirty="0"/>
            <a:t>.</a:t>
          </a:r>
        </a:p>
      </dsp:txBody>
      <dsp:txXfrm>
        <a:off x="65418" y="1636362"/>
        <a:ext cx="6382767" cy="1209252"/>
      </dsp:txXfrm>
    </dsp:sp>
    <dsp:sp modelId="{D8CE0DBC-DD53-D84C-86AC-F96C502186B8}">
      <dsp:nvSpPr>
        <dsp:cNvPr id="0" name=""/>
        <dsp:cNvSpPr/>
      </dsp:nvSpPr>
      <dsp:spPr>
        <a:xfrm>
          <a:off x="0" y="2974393"/>
          <a:ext cx="6513603" cy="1340088"/>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dirty="0"/>
            <a:t>Even een korte herhaling van de spijsvertering</a:t>
          </a:r>
        </a:p>
      </dsp:txBody>
      <dsp:txXfrm>
        <a:off x="65418" y="3039811"/>
        <a:ext cx="6382767" cy="1209252"/>
      </dsp:txXfrm>
    </dsp:sp>
    <dsp:sp modelId="{58DAC650-93E9-264B-BBE5-C7C45FE56DFF}">
      <dsp:nvSpPr>
        <dsp:cNvPr id="0" name=""/>
        <dsp:cNvSpPr/>
      </dsp:nvSpPr>
      <dsp:spPr>
        <a:xfrm>
          <a:off x="0" y="4377841"/>
          <a:ext cx="6513603" cy="134008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dirty="0"/>
            <a:t>Je kunt de trainingsprincipes toelichten en je weet hoe je een trainingsschema voor krachttraining kunt opbouwen</a:t>
          </a:r>
        </a:p>
      </dsp:txBody>
      <dsp:txXfrm>
        <a:off x="65418" y="4443259"/>
        <a:ext cx="6382767" cy="1209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B65DA-D3D4-A042-921E-C72B1ADBFC4C}">
      <dsp:nvSpPr>
        <dsp:cNvPr id="0" name=""/>
        <dsp:cNvSpPr/>
      </dsp:nvSpPr>
      <dsp:spPr>
        <a:xfrm>
          <a:off x="0" y="13046"/>
          <a:ext cx="6364224" cy="14544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a:t>Je lichaam gebruikt de voedingsstoffen (=nutriënten) uit het voedsel:</a:t>
          </a:r>
          <a:endParaRPr lang="en-US" sz="2600" kern="1200"/>
        </a:p>
      </dsp:txBody>
      <dsp:txXfrm>
        <a:off x="71001" y="84047"/>
        <a:ext cx="6222222" cy="1312454"/>
      </dsp:txXfrm>
    </dsp:sp>
    <dsp:sp modelId="{A9D7D15B-01F9-1840-8A40-44AADB1E364E}">
      <dsp:nvSpPr>
        <dsp:cNvPr id="0" name=""/>
        <dsp:cNvSpPr/>
      </dsp:nvSpPr>
      <dsp:spPr>
        <a:xfrm>
          <a:off x="0" y="1467502"/>
          <a:ext cx="6364224" cy="104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06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nl-NL" sz="2000" kern="1200"/>
            <a:t>Als bouwstof </a:t>
          </a:r>
          <a:endParaRPr lang="en-US" sz="2000" kern="1200"/>
        </a:p>
        <a:p>
          <a:pPr marL="228600" lvl="1" indent="-228600" algn="l" defTabSz="889000">
            <a:lnSpc>
              <a:spcPct val="90000"/>
            </a:lnSpc>
            <a:spcBef>
              <a:spcPct val="0"/>
            </a:spcBef>
            <a:spcAft>
              <a:spcPct val="20000"/>
            </a:spcAft>
            <a:buChar char="•"/>
          </a:pPr>
          <a:r>
            <a:rPr lang="nl-NL" sz="2000" kern="1200"/>
            <a:t>Als brandstof </a:t>
          </a:r>
          <a:endParaRPr lang="en-US" sz="2000" kern="1200"/>
        </a:p>
        <a:p>
          <a:pPr marL="228600" lvl="1" indent="-228600" algn="l" defTabSz="889000">
            <a:lnSpc>
              <a:spcPct val="90000"/>
            </a:lnSpc>
            <a:spcBef>
              <a:spcPct val="0"/>
            </a:spcBef>
            <a:spcAft>
              <a:spcPct val="20000"/>
            </a:spcAft>
            <a:buChar char="•"/>
          </a:pPr>
          <a:r>
            <a:rPr lang="nl-NL" sz="2000" kern="1200"/>
            <a:t>Ter verdedigen tegen ziekten</a:t>
          </a:r>
          <a:endParaRPr lang="en-US" sz="2000" kern="1200"/>
        </a:p>
      </dsp:txBody>
      <dsp:txXfrm>
        <a:off x="0" y="1467502"/>
        <a:ext cx="6364224" cy="1049490"/>
      </dsp:txXfrm>
    </dsp:sp>
    <dsp:sp modelId="{3512CBED-E5FA-AC4F-B708-0B40C41511A3}">
      <dsp:nvSpPr>
        <dsp:cNvPr id="0" name=""/>
        <dsp:cNvSpPr/>
      </dsp:nvSpPr>
      <dsp:spPr>
        <a:xfrm>
          <a:off x="0" y="2516992"/>
          <a:ext cx="6364224" cy="1454456"/>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a:t>Hoe succesvol dit in je lichaam gebeurt is afhankelijk van de samenstelling van je voeding</a:t>
          </a:r>
          <a:endParaRPr lang="en-US" sz="2600" kern="1200"/>
        </a:p>
      </dsp:txBody>
      <dsp:txXfrm>
        <a:off x="71001" y="2587993"/>
        <a:ext cx="6222222" cy="1312454"/>
      </dsp:txXfrm>
    </dsp:sp>
    <dsp:sp modelId="{0427D486-3606-8B40-A9E8-341227C2C987}">
      <dsp:nvSpPr>
        <dsp:cNvPr id="0" name=""/>
        <dsp:cNvSpPr/>
      </dsp:nvSpPr>
      <dsp:spPr>
        <a:xfrm>
          <a:off x="0" y="4046329"/>
          <a:ext cx="6364224" cy="145445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nl-NL" sz="2600" kern="1200"/>
            <a:t>Voedzame voedselkeuzes ondersteunen de gezondheid en verlagen het risico op chronische ziekten.</a:t>
          </a:r>
          <a:endParaRPr lang="en-US" sz="2600" kern="1200"/>
        </a:p>
      </dsp:txBody>
      <dsp:txXfrm>
        <a:off x="71001" y="4117330"/>
        <a:ext cx="6222222" cy="13124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11F78-FECD-4ACA-875B-CAD1CB79C6BD}">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77AAC2-D4C8-4E2C-B84B-993BC7FA7BA0}">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51D85E-EA23-4928-9EF8-CBFDE8F944DE}">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nl-NL" sz="2500" kern="1200"/>
            <a:t>Hoeveel gram eiwitten heeft Anne nodig?</a:t>
          </a:r>
          <a:endParaRPr lang="en-US" sz="2500" kern="1200"/>
        </a:p>
      </dsp:txBody>
      <dsp:txXfrm>
        <a:off x="2039300" y="956381"/>
        <a:ext cx="4474303" cy="1765627"/>
      </dsp:txXfrm>
    </dsp:sp>
    <dsp:sp modelId="{0CF0296B-63BF-4968-AEB4-EE9B1DFC3DA7}">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56B906-1929-41D8-A864-D1191F3140E4}">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059E2C-18DF-45C0-A8DD-3AB4F13FB711}">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nl-NL" sz="2500" kern="1200" dirty="0"/>
            <a:t>Wat moet je weten?</a:t>
          </a:r>
          <a:endParaRPr lang="en-US" sz="2500" kern="1200" dirty="0"/>
        </a:p>
      </dsp:txBody>
      <dsp:txXfrm>
        <a:off x="2039300" y="3163416"/>
        <a:ext cx="4474303" cy="1765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15EA8-D131-BE4A-8D14-DECE625C6FD4}">
      <dsp:nvSpPr>
        <dsp:cNvPr id="0" name=""/>
        <dsp:cNvSpPr/>
      </dsp:nvSpPr>
      <dsp:spPr>
        <a:xfrm>
          <a:off x="4755" y="203685"/>
          <a:ext cx="4158034" cy="3326427"/>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686" tIns="55880" rIns="586745" bIns="55880" numCol="1" spcCol="1270" anchor="ctr" anchorCtr="0">
          <a:noAutofit/>
        </a:bodyPr>
        <a:lstStyle/>
        <a:p>
          <a:pPr marL="0" lvl="0" indent="0" algn="ctr" defTabSz="977900">
            <a:lnSpc>
              <a:spcPct val="90000"/>
            </a:lnSpc>
            <a:spcBef>
              <a:spcPct val="0"/>
            </a:spcBef>
            <a:spcAft>
              <a:spcPct val="35000"/>
            </a:spcAft>
            <a:buNone/>
          </a:pPr>
          <a:r>
            <a:rPr lang="nl-NL" sz="2200" kern="1200"/>
            <a:t>Er zijn 13 verschillende vitamines: 4 in vetoplosbare (A,D,E,K) vitamines en 9 wateroplosbare vitamines. </a:t>
          </a:r>
          <a:endParaRPr lang="en-US" sz="2200" kern="1200"/>
        </a:p>
      </dsp:txBody>
      <dsp:txXfrm>
        <a:off x="4755" y="203685"/>
        <a:ext cx="3742231" cy="3326427"/>
      </dsp:txXfrm>
    </dsp:sp>
    <dsp:sp modelId="{F4DED366-2563-874D-9227-C5CDFA78DF82}">
      <dsp:nvSpPr>
        <dsp:cNvPr id="0" name=""/>
        <dsp:cNvSpPr/>
      </dsp:nvSpPr>
      <dsp:spPr>
        <a:xfrm>
          <a:off x="3331182" y="203685"/>
          <a:ext cx="4158034" cy="3326427"/>
        </a:xfrm>
        <a:prstGeom prst="chevron">
          <a:avLst>
            <a:gd name="adj" fmla="val 25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686" tIns="55880" rIns="146686" bIns="55880" numCol="1" spcCol="1270" anchor="t" anchorCtr="0">
          <a:noAutofit/>
        </a:bodyPr>
        <a:lstStyle/>
        <a:p>
          <a:pPr marL="0" lvl="0" indent="0" algn="l" defTabSz="977900">
            <a:lnSpc>
              <a:spcPct val="90000"/>
            </a:lnSpc>
            <a:spcBef>
              <a:spcPct val="0"/>
            </a:spcBef>
            <a:spcAft>
              <a:spcPct val="35000"/>
            </a:spcAft>
            <a:buNone/>
          </a:pPr>
          <a:r>
            <a:rPr lang="nl-NL" sz="2200" kern="1200"/>
            <a:t>Essentiële mineralen zijn in ieder geval:</a:t>
          </a:r>
          <a:endParaRPr lang="en-US" sz="2200" kern="1200"/>
        </a:p>
        <a:p>
          <a:pPr marL="171450" lvl="1" indent="-171450" algn="l" defTabSz="755650">
            <a:lnSpc>
              <a:spcPct val="90000"/>
            </a:lnSpc>
            <a:spcBef>
              <a:spcPct val="0"/>
            </a:spcBef>
            <a:spcAft>
              <a:spcPct val="15000"/>
            </a:spcAft>
            <a:buChar char="•"/>
          </a:pPr>
          <a:r>
            <a:rPr lang="nl-NL" sz="1700" kern="1200"/>
            <a:t>calcium</a:t>
          </a:r>
          <a:endParaRPr lang="en-US" sz="1700" kern="1200"/>
        </a:p>
        <a:p>
          <a:pPr marL="171450" lvl="1" indent="-171450" algn="l" defTabSz="755650">
            <a:lnSpc>
              <a:spcPct val="90000"/>
            </a:lnSpc>
            <a:spcBef>
              <a:spcPct val="0"/>
            </a:spcBef>
            <a:spcAft>
              <a:spcPct val="15000"/>
            </a:spcAft>
            <a:buChar char="•"/>
          </a:pPr>
          <a:r>
            <a:rPr lang="nl-NL" sz="1700" kern="1200"/>
            <a:t>magnesium</a:t>
          </a:r>
          <a:endParaRPr lang="en-US" sz="1700" kern="1200"/>
        </a:p>
        <a:p>
          <a:pPr marL="171450" lvl="1" indent="-171450" algn="l" defTabSz="755650">
            <a:lnSpc>
              <a:spcPct val="90000"/>
            </a:lnSpc>
            <a:spcBef>
              <a:spcPct val="0"/>
            </a:spcBef>
            <a:spcAft>
              <a:spcPct val="15000"/>
            </a:spcAft>
            <a:buChar char="•"/>
          </a:pPr>
          <a:r>
            <a:rPr lang="nl-NL" sz="1700" kern="1200"/>
            <a:t>kalium</a:t>
          </a:r>
          <a:endParaRPr lang="en-US" sz="1700" kern="1200"/>
        </a:p>
        <a:p>
          <a:pPr marL="171450" lvl="1" indent="-171450" algn="l" defTabSz="755650">
            <a:lnSpc>
              <a:spcPct val="90000"/>
            </a:lnSpc>
            <a:spcBef>
              <a:spcPct val="0"/>
            </a:spcBef>
            <a:spcAft>
              <a:spcPct val="15000"/>
            </a:spcAft>
            <a:buChar char="•"/>
          </a:pPr>
          <a:r>
            <a:rPr lang="nl-NL" sz="1700" kern="1200"/>
            <a:t>natrium</a:t>
          </a:r>
          <a:endParaRPr lang="en-US" sz="1700" kern="1200"/>
        </a:p>
        <a:p>
          <a:pPr marL="171450" lvl="1" indent="-171450" algn="l" defTabSz="755650">
            <a:lnSpc>
              <a:spcPct val="90000"/>
            </a:lnSpc>
            <a:spcBef>
              <a:spcPct val="0"/>
            </a:spcBef>
            <a:spcAft>
              <a:spcPct val="15000"/>
            </a:spcAft>
            <a:buChar char="•"/>
          </a:pPr>
          <a:r>
            <a:rPr lang="nl-NL" sz="1700" kern="1200"/>
            <a:t>chloride</a:t>
          </a:r>
          <a:endParaRPr lang="en-US" sz="1700" kern="1200"/>
        </a:p>
        <a:p>
          <a:pPr marL="171450" lvl="1" indent="-171450" algn="l" defTabSz="755650">
            <a:lnSpc>
              <a:spcPct val="90000"/>
            </a:lnSpc>
            <a:spcBef>
              <a:spcPct val="0"/>
            </a:spcBef>
            <a:spcAft>
              <a:spcPct val="15000"/>
            </a:spcAft>
            <a:buChar char="•"/>
          </a:pPr>
          <a:r>
            <a:rPr lang="nl-NL" sz="1700" kern="1200"/>
            <a:t>Fosfor</a:t>
          </a:r>
          <a:endParaRPr lang="en-US" sz="1700" kern="1200"/>
        </a:p>
      </dsp:txBody>
      <dsp:txXfrm>
        <a:off x="4162789" y="203685"/>
        <a:ext cx="2494820" cy="3326427"/>
      </dsp:txXfrm>
    </dsp:sp>
    <dsp:sp modelId="{8E9CBE1E-25BA-EF4A-9AE4-08E278E3AAB6}">
      <dsp:nvSpPr>
        <dsp:cNvPr id="0" name=""/>
        <dsp:cNvSpPr/>
      </dsp:nvSpPr>
      <dsp:spPr>
        <a:xfrm>
          <a:off x="6657610" y="203685"/>
          <a:ext cx="4158034" cy="3326427"/>
        </a:xfrm>
        <a:prstGeom prst="chevron">
          <a:avLst>
            <a:gd name="adj" fmla="val 25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686" tIns="55880" rIns="146686" bIns="55880" numCol="1" spcCol="1270" anchor="t" anchorCtr="0">
          <a:noAutofit/>
        </a:bodyPr>
        <a:lstStyle/>
        <a:p>
          <a:pPr marL="0" lvl="0" indent="0" algn="l" defTabSz="977900">
            <a:lnSpc>
              <a:spcPct val="90000"/>
            </a:lnSpc>
            <a:spcBef>
              <a:spcPct val="0"/>
            </a:spcBef>
            <a:spcAft>
              <a:spcPct val="35000"/>
            </a:spcAft>
            <a:buNone/>
          </a:pPr>
          <a:r>
            <a:rPr lang="nl-NL" sz="2200" kern="1200"/>
            <a:t>Essentiële spoorelementen zijn:</a:t>
          </a:r>
          <a:endParaRPr lang="en-US" sz="2200" kern="1200"/>
        </a:p>
        <a:p>
          <a:pPr marL="171450" lvl="1" indent="-171450" algn="l" defTabSz="755650">
            <a:lnSpc>
              <a:spcPct val="90000"/>
            </a:lnSpc>
            <a:spcBef>
              <a:spcPct val="0"/>
            </a:spcBef>
            <a:spcAft>
              <a:spcPct val="15000"/>
            </a:spcAft>
            <a:buChar char="•"/>
          </a:pPr>
          <a:r>
            <a:rPr lang="nl-NL" sz="1700" kern="1200"/>
            <a:t>jodium</a:t>
          </a:r>
          <a:endParaRPr lang="en-US" sz="1700" kern="1200"/>
        </a:p>
        <a:p>
          <a:pPr marL="171450" lvl="1" indent="-171450" algn="l" defTabSz="755650">
            <a:lnSpc>
              <a:spcPct val="90000"/>
            </a:lnSpc>
            <a:spcBef>
              <a:spcPct val="0"/>
            </a:spcBef>
            <a:spcAft>
              <a:spcPct val="15000"/>
            </a:spcAft>
            <a:buChar char="•"/>
          </a:pPr>
          <a:r>
            <a:rPr lang="nl-NL" sz="1700" kern="1200"/>
            <a:t>ijzer</a:t>
          </a:r>
          <a:endParaRPr lang="en-US" sz="1700" kern="1200"/>
        </a:p>
        <a:p>
          <a:pPr marL="171450" lvl="1" indent="-171450" algn="l" defTabSz="755650">
            <a:lnSpc>
              <a:spcPct val="90000"/>
            </a:lnSpc>
            <a:spcBef>
              <a:spcPct val="0"/>
            </a:spcBef>
            <a:spcAft>
              <a:spcPct val="15000"/>
            </a:spcAft>
            <a:buChar char="•"/>
          </a:pPr>
          <a:r>
            <a:rPr lang="nl-NL" sz="1700" kern="1200"/>
            <a:t>chroom</a:t>
          </a:r>
          <a:endParaRPr lang="en-US" sz="1700" kern="1200"/>
        </a:p>
        <a:p>
          <a:pPr marL="171450" lvl="1" indent="-171450" algn="l" defTabSz="755650">
            <a:lnSpc>
              <a:spcPct val="90000"/>
            </a:lnSpc>
            <a:spcBef>
              <a:spcPct val="0"/>
            </a:spcBef>
            <a:spcAft>
              <a:spcPct val="15000"/>
            </a:spcAft>
            <a:buChar char="•"/>
          </a:pPr>
          <a:r>
            <a:rPr lang="nl-NL" sz="1700" kern="1200"/>
            <a:t>koper</a:t>
          </a:r>
          <a:endParaRPr lang="en-US" sz="1700" kern="1200"/>
        </a:p>
        <a:p>
          <a:pPr marL="171450" lvl="1" indent="-171450" algn="l" defTabSz="755650">
            <a:lnSpc>
              <a:spcPct val="90000"/>
            </a:lnSpc>
            <a:spcBef>
              <a:spcPct val="0"/>
            </a:spcBef>
            <a:spcAft>
              <a:spcPct val="15000"/>
            </a:spcAft>
            <a:buChar char="•"/>
          </a:pPr>
          <a:r>
            <a:rPr lang="nl-NL" sz="1700" kern="1200"/>
            <a:t>zink</a:t>
          </a:r>
          <a:endParaRPr lang="en-US" sz="1700" kern="1200"/>
        </a:p>
        <a:p>
          <a:pPr marL="171450" lvl="1" indent="-171450" algn="l" defTabSz="755650">
            <a:lnSpc>
              <a:spcPct val="90000"/>
            </a:lnSpc>
            <a:spcBef>
              <a:spcPct val="0"/>
            </a:spcBef>
            <a:spcAft>
              <a:spcPct val="15000"/>
            </a:spcAft>
            <a:buChar char="•"/>
          </a:pPr>
          <a:r>
            <a:rPr lang="nl-NL" sz="1700" kern="1200"/>
            <a:t>mangaan</a:t>
          </a:r>
          <a:endParaRPr lang="en-US" sz="1700" kern="1200"/>
        </a:p>
        <a:p>
          <a:pPr marL="171450" lvl="1" indent="-171450" algn="l" defTabSz="755650">
            <a:lnSpc>
              <a:spcPct val="90000"/>
            </a:lnSpc>
            <a:spcBef>
              <a:spcPct val="0"/>
            </a:spcBef>
            <a:spcAft>
              <a:spcPct val="15000"/>
            </a:spcAft>
            <a:buChar char="•"/>
          </a:pPr>
          <a:r>
            <a:rPr lang="nl-NL" sz="1700" kern="1200"/>
            <a:t>seleen</a:t>
          </a:r>
          <a:endParaRPr lang="en-US" sz="1700" kern="1200"/>
        </a:p>
        <a:p>
          <a:pPr marL="171450" lvl="1" indent="-171450" algn="l" defTabSz="755650">
            <a:lnSpc>
              <a:spcPct val="90000"/>
            </a:lnSpc>
            <a:spcBef>
              <a:spcPct val="0"/>
            </a:spcBef>
            <a:spcAft>
              <a:spcPct val="15000"/>
            </a:spcAft>
            <a:buChar char="•"/>
          </a:pPr>
          <a:r>
            <a:rPr lang="nl-NL" sz="1700" kern="1200"/>
            <a:t>molybeen</a:t>
          </a:r>
          <a:endParaRPr lang="en-US" sz="1700" kern="1200"/>
        </a:p>
      </dsp:txBody>
      <dsp:txXfrm>
        <a:off x="7489217" y="203685"/>
        <a:ext cx="2494820" cy="33264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E8D7B-8757-A545-86CD-995F62E44406}">
      <dsp:nvSpPr>
        <dsp:cNvPr id="0" name=""/>
        <dsp:cNvSpPr/>
      </dsp:nvSpPr>
      <dsp:spPr>
        <a:xfrm>
          <a:off x="0" y="623"/>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16E64-469D-854F-ABCC-C3CF1F4DEC61}">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Mechanisch verkleinen van voedsel (kauwen/kneden)</a:t>
          </a:r>
          <a:endParaRPr lang="en-US" sz="2000" kern="1200"/>
        </a:p>
      </dsp:txBody>
      <dsp:txXfrm>
        <a:off x="0" y="623"/>
        <a:ext cx="6492875" cy="1020830"/>
      </dsp:txXfrm>
    </dsp:sp>
    <dsp:sp modelId="{AFCAA402-1D03-564A-8E30-520FDDD4C144}">
      <dsp:nvSpPr>
        <dsp:cNvPr id="0" name=""/>
        <dsp:cNvSpPr/>
      </dsp:nvSpPr>
      <dsp:spPr>
        <a:xfrm>
          <a:off x="0" y="1021453"/>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60873-48E9-EC47-9A2B-BF1E700E1D60}">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Het enzymatisch (enzymen) of fermentief (bacteriën) afbreken van de voedingsstoffen tot hun bouwstenen (vertering)</a:t>
          </a:r>
          <a:endParaRPr lang="en-US" sz="2000" kern="1200"/>
        </a:p>
      </dsp:txBody>
      <dsp:txXfrm>
        <a:off x="0" y="1021453"/>
        <a:ext cx="6492875" cy="1020830"/>
      </dsp:txXfrm>
    </dsp:sp>
    <dsp:sp modelId="{53404E1E-1073-714B-BF93-A2EF955D65A4}">
      <dsp:nvSpPr>
        <dsp:cNvPr id="0" name=""/>
        <dsp:cNvSpPr/>
      </dsp:nvSpPr>
      <dsp:spPr>
        <a:xfrm>
          <a:off x="0" y="2042284"/>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E63AB9-FC3C-B841-AFDD-E39BB7EA9084}">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Transport van de voedselbrij door het spijsverteringskanaal (slikken en peristaltiek) </a:t>
          </a:r>
          <a:endParaRPr lang="en-US" sz="2000" kern="1200"/>
        </a:p>
      </dsp:txBody>
      <dsp:txXfrm>
        <a:off x="0" y="2042284"/>
        <a:ext cx="6492875" cy="1020830"/>
      </dsp:txXfrm>
    </dsp:sp>
    <dsp:sp modelId="{761DE4CA-4FA8-F547-B3B7-A1678F739ABB}">
      <dsp:nvSpPr>
        <dsp:cNvPr id="0" name=""/>
        <dsp:cNvSpPr/>
      </dsp:nvSpPr>
      <dsp:spPr>
        <a:xfrm>
          <a:off x="0" y="3063115"/>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34F681-E06A-C243-BA2C-9EAFB83E1E62}">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Overdracht van de voedingsstoffen aan het bloed (resorptie) </a:t>
          </a:r>
          <a:endParaRPr lang="en-US" sz="2000" kern="1200"/>
        </a:p>
      </dsp:txBody>
      <dsp:txXfrm>
        <a:off x="0" y="3063115"/>
        <a:ext cx="6492875" cy="1020830"/>
      </dsp:txXfrm>
    </dsp:sp>
    <dsp:sp modelId="{BE011BAC-BD07-E94F-B296-C3B6E9E921B1}">
      <dsp:nvSpPr>
        <dsp:cNvPr id="0" name=""/>
        <dsp:cNvSpPr/>
      </dsp:nvSpPr>
      <dsp:spPr>
        <a:xfrm>
          <a:off x="0" y="4083946"/>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E0716-7591-9040-8A6D-A41E60A10AF6}">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kern="1200"/>
            <a:t>Het afscheiden van het onverteerde restant (faeces)</a:t>
          </a:r>
          <a:endParaRPr lang="en-US" sz="2000" kern="1200"/>
        </a:p>
      </dsp:txBody>
      <dsp:txXfrm>
        <a:off x="0" y="4083946"/>
        <a:ext cx="6492875" cy="10208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078C6-BAF7-8F4C-BC56-9656705871B5}" type="datetimeFigureOut">
              <a:rPr lang="nl-NL" smtClean="0"/>
              <a:t>12-01-2022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A7D61-6E6E-414F-AACC-6AD3FF18D664}" type="slidenum">
              <a:rPr lang="nl-NL" smtClean="0"/>
              <a:t>‹nr.›</a:t>
            </a:fld>
            <a:endParaRPr lang="nl-NL"/>
          </a:p>
        </p:txBody>
      </p:sp>
    </p:spTree>
    <p:extLst>
      <p:ext uri="{BB962C8B-B14F-4D97-AF65-F5344CB8AC3E}">
        <p14:creationId xmlns:p14="http://schemas.microsoft.com/office/powerpoint/2010/main" val="2935196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7E120BA-BA3E-3844-A57E-D1CF5496625E}" type="slidenum">
              <a:rPr lang="nl-NL" smtClean="0"/>
              <a:t>12</a:t>
            </a:fld>
            <a:endParaRPr lang="nl-NL"/>
          </a:p>
        </p:txBody>
      </p:sp>
    </p:spTree>
    <p:extLst>
      <p:ext uri="{BB962C8B-B14F-4D97-AF65-F5344CB8AC3E}">
        <p14:creationId xmlns:p14="http://schemas.microsoft.com/office/powerpoint/2010/main" val="260664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D723E35-40A0-4D1E-9911-9EF66593C556}"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44</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nl-NL" dirty="0"/>
          </a:p>
        </p:txBody>
      </p:sp>
    </p:spTree>
    <p:extLst>
      <p:ext uri="{BB962C8B-B14F-4D97-AF65-F5344CB8AC3E}">
        <p14:creationId xmlns:p14="http://schemas.microsoft.com/office/powerpoint/2010/main" val="4068124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0A8F8B6-9FC7-443A-9364-E11D007884EC}"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45</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nl-NL"/>
          </a:p>
        </p:txBody>
      </p:sp>
    </p:spTree>
    <p:extLst>
      <p:ext uri="{BB962C8B-B14F-4D97-AF65-F5344CB8AC3E}">
        <p14:creationId xmlns:p14="http://schemas.microsoft.com/office/powerpoint/2010/main" val="159248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 zakje suiker in een glas water en bijvoorbeeld  havermout in een glas water.</a:t>
            </a:r>
          </a:p>
          <a:p>
            <a:r>
              <a:rPr lang="nl-NL" dirty="0"/>
              <a:t>Dat is hetzelfde wat er in je lichaam gebeurt.</a:t>
            </a:r>
          </a:p>
          <a:p>
            <a:r>
              <a:rPr lang="nl-NL" dirty="0"/>
              <a:t>Uitleg volgende plaatje suikerspiegel</a:t>
            </a:r>
          </a:p>
        </p:txBody>
      </p:sp>
      <p:sp>
        <p:nvSpPr>
          <p:cNvPr id="4" name="Tijdelijke aanduiding voor dianummer 3"/>
          <p:cNvSpPr>
            <a:spLocks noGrp="1"/>
          </p:cNvSpPr>
          <p:nvPr>
            <p:ph type="sldNum" sz="quarter" idx="5"/>
          </p:nvPr>
        </p:nvSpPr>
        <p:spPr/>
        <p:txBody>
          <a:bodyPr/>
          <a:lstStyle/>
          <a:p>
            <a:fld id="{753E7C2F-52BD-DF45-BD4B-943437DEF82D}" type="slidenum">
              <a:rPr lang="nl-NL" smtClean="0"/>
              <a:t>18</a:t>
            </a:fld>
            <a:endParaRPr lang="nl-NL"/>
          </a:p>
        </p:txBody>
      </p:sp>
    </p:spTree>
    <p:extLst>
      <p:ext uri="{BB962C8B-B14F-4D97-AF65-F5344CB8AC3E}">
        <p14:creationId xmlns:p14="http://schemas.microsoft.com/office/powerpoint/2010/main" val="2032144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BB8C451-1076-AD40-B949-51FF5B40C095}" type="slidenum">
              <a:rPr lang="nl-NL" smtClean="0"/>
              <a:t>21</a:t>
            </a:fld>
            <a:endParaRPr lang="nl-NL"/>
          </a:p>
        </p:txBody>
      </p:sp>
    </p:spTree>
    <p:extLst>
      <p:ext uri="{BB962C8B-B14F-4D97-AF65-F5344CB8AC3E}">
        <p14:creationId xmlns:p14="http://schemas.microsoft.com/office/powerpoint/2010/main" val="1022626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BB8C451-1076-AD40-B949-51FF5B40C095}" type="slidenum">
              <a:rPr lang="nl-NL" smtClean="0"/>
              <a:t>28</a:t>
            </a:fld>
            <a:endParaRPr lang="nl-NL"/>
          </a:p>
        </p:txBody>
      </p:sp>
    </p:spTree>
    <p:extLst>
      <p:ext uri="{BB962C8B-B14F-4D97-AF65-F5344CB8AC3E}">
        <p14:creationId xmlns:p14="http://schemas.microsoft.com/office/powerpoint/2010/main" val="3108230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784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929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94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E43C0-1E7E-4388-A524-C6A1A188B95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825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De hormonen insuline en glucagon spelen een essentiële rol bij de suikerstofwisseling in ons lichaam. Zij zorgen ervoor dat het bloedsuikergehalte in evenwicht blijft. De alvleesklier reageert op de hoeveelheid suiker in het bloed. Als het suikergehalte, bijvoorbeeld na een maaltijd, stijgt dan maakt de alvleesklier meer insuline aan. Insuline stimuleert de lever en de spieren in ons lichaam om meer suiker (glucose) uit het bloed op te nemen. De lever en de spieren slaan glucose vervolgens op in de vorm van glycogeen. De suikerspiegel raakt daardoor weer in evenwicht.</a:t>
            </a:r>
          </a:p>
          <a:p>
            <a:endParaRPr lang="nl-NL" altLang="nl-NL"/>
          </a:p>
          <a:p>
            <a:r>
              <a:rPr lang="nl-NL" altLang="nl-NL"/>
              <a:t>Als de suikerspiegel te laag is, produceert de alvleesklier glucagon. Glucagon zorgt ervoor dat het opgeslagen glycogeen in spiercellen en levercellen, weer omgezet wordt in glucose. Dit glucose zorgt voor een stijging van de bloedsuikerspiegel.</a:t>
            </a:r>
          </a:p>
          <a:p>
            <a:endParaRPr lang="nl-NL" altLang="nl-NL"/>
          </a:p>
        </p:txBody>
      </p:sp>
      <p:sp>
        <p:nvSpPr>
          <p:cNvPr id="3686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166BA0-D4A4-4D54-A143-BE7456888A92}"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47865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4B95D-4BEF-7341-ACFA-92EDD696B8C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D2D41E2-8488-604A-A278-DBF039CB80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78A69FA-9316-F94D-8982-DEA6522253EB}"/>
              </a:ext>
            </a:extLst>
          </p:cNvPr>
          <p:cNvSpPr>
            <a:spLocks noGrp="1"/>
          </p:cNvSpPr>
          <p:nvPr>
            <p:ph type="dt" sz="half" idx="10"/>
          </p:nvPr>
        </p:nvSpPr>
        <p:spPr/>
        <p:txBody>
          <a:bodyPr/>
          <a:lstStyle/>
          <a:p>
            <a:fld id="{B61BEF0D-F0BB-DE4B-95CE-6DB70DBA9567}" type="datetimeFigureOut">
              <a:rPr lang="en-US" smtClean="0"/>
              <a:pPr/>
              <a:t>1/12/22</a:t>
            </a:fld>
            <a:endParaRPr lang="en-US" dirty="0"/>
          </a:p>
        </p:txBody>
      </p:sp>
      <p:sp>
        <p:nvSpPr>
          <p:cNvPr id="5" name="Tijdelijke aanduiding voor voettekst 4">
            <a:extLst>
              <a:ext uri="{FF2B5EF4-FFF2-40B4-BE49-F238E27FC236}">
                <a16:creationId xmlns:a16="http://schemas.microsoft.com/office/drawing/2014/main" id="{BD72FB98-B6EE-9446-971B-0722F254C619}"/>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A1CCB45C-385A-C34B-B68E-94188D21F5B8}"/>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552363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E5A2A2-ADDA-6242-B911-009786FC6D0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4090C6D-97A9-BC46-A58D-982F9B45292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F1BCB1-13F5-9D49-972B-3D20DE28FFA4}"/>
              </a:ext>
            </a:extLst>
          </p:cNvPr>
          <p:cNvSpPr>
            <a:spLocks noGrp="1"/>
          </p:cNvSpPr>
          <p:nvPr>
            <p:ph type="dt" sz="half" idx="10"/>
          </p:nvPr>
        </p:nvSpPr>
        <p:spPr/>
        <p:txBody>
          <a:bodyPr/>
          <a:lstStyle/>
          <a:p>
            <a:fld id="{55C6B4A9-1611-4792-9094-5F34BCA07E0B}" type="datetimeFigureOut">
              <a:rPr lang="en-US" smtClean="0"/>
              <a:t>1/12/22</a:t>
            </a:fld>
            <a:endParaRPr lang="en-US" dirty="0"/>
          </a:p>
        </p:txBody>
      </p:sp>
      <p:sp>
        <p:nvSpPr>
          <p:cNvPr id="5" name="Tijdelijke aanduiding voor voettekst 4">
            <a:extLst>
              <a:ext uri="{FF2B5EF4-FFF2-40B4-BE49-F238E27FC236}">
                <a16:creationId xmlns:a16="http://schemas.microsoft.com/office/drawing/2014/main" id="{1E1B3459-8F85-4147-BB58-C9E47BC8925E}"/>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985B6D9B-CE37-9B49-BC02-F0FF6631F078}"/>
              </a:ext>
            </a:extLst>
          </p:cNvPr>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3363767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8288B9A-B9E8-6640-8DF8-A97FEBD897A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24C9924-9357-C64E-9C14-BF29B6446BF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2E6549-E2BF-1C41-B370-1CCA06CF010C}"/>
              </a:ext>
            </a:extLst>
          </p:cNvPr>
          <p:cNvSpPr>
            <a:spLocks noGrp="1"/>
          </p:cNvSpPr>
          <p:nvPr>
            <p:ph type="dt" sz="half" idx="10"/>
          </p:nvPr>
        </p:nvSpPr>
        <p:spPr/>
        <p:txBody>
          <a:bodyPr/>
          <a:lstStyle/>
          <a:p>
            <a:fld id="{B61BEF0D-F0BB-DE4B-95CE-6DB70DBA9567}" type="datetimeFigureOut">
              <a:rPr lang="en-US" smtClean="0"/>
              <a:pPr/>
              <a:t>1/12/22</a:t>
            </a:fld>
            <a:endParaRPr lang="en-US" dirty="0"/>
          </a:p>
        </p:txBody>
      </p:sp>
      <p:sp>
        <p:nvSpPr>
          <p:cNvPr id="5" name="Tijdelijke aanduiding voor voettekst 4">
            <a:extLst>
              <a:ext uri="{FF2B5EF4-FFF2-40B4-BE49-F238E27FC236}">
                <a16:creationId xmlns:a16="http://schemas.microsoft.com/office/drawing/2014/main" id="{A5D9C491-0B54-C347-A1F1-07FB9141B11F}"/>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8CF3C6FA-C87F-664C-A993-8EF8964C497F}"/>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70948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28780-8A24-DA4C-BD1C-BF1ABC0EDE3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30488E7-F3A1-664A-99B1-73474331E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2FE0729-0323-1B4F-A901-01CC9909F0F3}"/>
              </a:ext>
            </a:extLst>
          </p:cNvPr>
          <p:cNvSpPr>
            <a:spLocks noGrp="1"/>
          </p:cNvSpPr>
          <p:nvPr>
            <p:ph type="dt" sz="half" idx="10"/>
          </p:nvPr>
        </p:nvSpPr>
        <p:spPr/>
        <p:txBody>
          <a:bodyPr/>
          <a:lstStyle/>
          <a:p>
            <a:fld id="{B76E1036-67C1-5A4B-9F55-F6833267929E}" type="datetimeFigureOut">
              <a:rPr lang="nl-NL" smtClean="0"/>
              <a:t>12-01-2022</a:t>
            </a:fld>
            <a:endParaRPr lang="nl-NL"/>
          </a:p>
        </p:txBody>
      </p:sp>
      <p:sp>
        <p:nvSpPr>
          <p:cNvPr id="5" name="Tijdelijke aanduiding voor voettekst 4">
            <a:extLst>
              <a:ext uri="{FF2B5EF4-FFF2-40B4-BE49-F238E27FC236}">
                <a16:creationId xmlns:a16="http://schemas.microsoft.com/office/drawing/2014/main" id="{2F7C7180-6C9F-2D4E-92F2-4BEEF8BDFB0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85E933-01C1-F84F-B9B1-F3F1E4C5825C}"/>
              </a:ext>
            </a:extLst>
          </p:cNvPr>
          <p:cNvSpPr>
            <a:spLocks noGrp="1"/>
          </p:cNvSpPr>
          <p:nvPr>
            <p:ph type="sldNum" sz="quarter" idx="12"/>
          </p:nvPr>
        </p:nvSpPr>
        <p:spPr/>
        <p:txBody>
          <a:bodyPr/>
          <a:lstStyle/>
          <a:p>
            <a:pPr>
              <a:defRPr/>
            </a:pPr>
            <a:fld id="{7678C4CF-45DD-459B-93E8-0D8D4EAC8893}" type="slidenum">
              <a:rPr lang="nl-NL" smtClean="0"/>
              <a:pPr>
                <a:defRPr/>
              </a:pPr>
              <a:t>‹nr.›</a:t>
            </a:fld>
            <a:endParaRPr lang="nl-NL"/>
          </a:p>
        </p:txBody>
      </p:sp>
    </p:spTree>
    <p:extLst>
      <p:ext uri="{BB962C8B-B14F-4D97-AF65-F5344CB8AC3E}">
        <p14:creationId xmlns:p14="http://schemas.microsoft.com/office/powerpoint/2010/main" val="2399603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468152-9A19-0248-9450-EACB93F1D3A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39AF49F-CACC-F641-8934-9693FAE3650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0B0141-C0B1-4345-B5EA-2CD0643B6979}"/>
              </a:ext>
            </a:extLst>
          </p:cNvPr>
          <p:cNvSpPr>
            <a:spLocks noGrp="1"/>
          </p:cNvSpPr>
          <p:nvPr>
            <p:ph type="dt" sz="half" idx="10"/>
          </p:nvPr>
        </p:nvSpPr>
        <p:spPr/>
        <p:txBody>
          <a:bodyPr/>
          <a:lstStyle/>
          <a:p>
            <a:fld id="{B76E1036-67C1-5A4B-9F55-F6833267929E}" type="datetimeFigureOut">
              <a:rPr lang="nl-NL" smtClean="0"/>
              <a:t>12-01-2022</a:t>
            </a:fld>
            <a:endParaRPr lang="nl-NL"/>
          </a:p>
        </p:txBody>
      </p:sp>
      <p:sp>
        <p:nvSpPr>
          <p:cNvPr id="5" name="Tijdelijke aanduiding voor voettekst 4">
            <a:extLst>
              <a:ext uri="{FF2B5EF4-FFF2-40B4-BE49-F238E27FC236}">
                <a16:creationId xmlns:a16="http://schemas.microsoft.com/office/drawing/2014/main" id="{4A5188EB-E527-AC4F-8052-892CC2F2DA4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CCC469-4233-294B-9117-3B9912672263}"/>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7" name="Tijdelijke aanduiding voor dianummer 5">
            <a:extLst>
              <a:ext uri="{FF2B5EF4-FFF2-40B4-BE49-F238E27FC236}">
                <a16:creationId xmlns:a16="http://schemas.microsoft.com/office/drawing/2014/main" id="{093D1A97-B1A0-4D43-B6D8-8F025F4D7946}"/>
              </a:ext>
            </a:extLst>
          </p:cNvPr>
          <p:cNvSpPr>
            <a:spLocks noGrp="1"/>
          </p:cNvSpPr>
          <p:nvPr>
            <p:ph type="sldNum" sz="quarter" idx="10"/>
          </p:nvPr>
        </p:nvSpPr>
        <p:spPr>
          <a:xfrm>
            <a:off x="8610600" y="6356350"/>
            <a:ext cx="2743200" cy="365125"/>
          </a:xfrm>
        </p:spPr>
        <p:txBody>
          <a:bodyPr/>
          <a:lstStyle>
            <a:lvl1pPr>
              <a:defRPr/>
            </a:lvl1pPr>
          </a:lstStyle>
          <a:p>
            <a:pPr>
              <a:defRPr/>
            </a:pPr>
            <a:fld id="{43DA33CB-133B-45DE-9270-8AB102EE21F7}" type="slidenum">
              <a:rPr lang="nl-NL" smtClean="0"/>
              <a:pPr>
                <a:defRPr/>
              </a:pPr>
              <a:t>‹nr.›</a:t>
            </a:fld>
            <a:endParaRPr lang="nl-NL"/>
          </a:p>
        </p:txBody>
      </p:sp>
    </p:spTree>
    <p:extLst>
      <p:ext uri="{BB962C8B-B14F-4D97-AF65-F5344CB8AC3E}">
        <p14:creationId xmlns:p14="http://schemas.microsoft.com/office/powerpoint/2010/main" val="3884726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91485-6428-9A45-866D-AFB3034143C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5049395-350F-8B4F-A813-141F1F0977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CFDC5EF-458A-F14F-9E18-14FF12A39743}"/>
              </a:ext>
            </a:extLst>
          </p:cNvPr>
          <p:cNvSpPr>
            <a:spLocks noGrp="1"/>
          </p:cNvSpPr>
          <p:nvPr>
            <p:ph type="dt" sz="half" idx="10"/>
          </p:nvPr>
        </p:nvSpPr>
        <p:spPr/>
        <p:txBody>
          <a:bodyPr/>
          <a:lstStyle/>
          <a:p>
            <a:fld id="{B76E1036-67C1-5A4B-9F55-F6833267929E}" type="datetimeFigureOut">
              <a:rPr lang="nl-NL" smtClean="0"/>
              <a:t>12-01-2022</a:t>
            </a:fld>
            <a:endParaRPr lang="nl-NL"/>
          </a:p>
        </p:txBody>
      </p:sp>
      <p:sp>
        <p:nvSpPr>
          <p:cNvPr id="5" name="Tijdelijke aanduiding voor voettekst 4">
            <a:extLst>
              <a:ext uri="{FF2B5EF4-FFF2-40B4-BE49-F238E27FC236}">
                <a16:creationId xmlns:a16="http://schemas.microsoft.com/office/drawing/2014/main" id="{422E19CF-5151-0543-8BA1-ECA8FE52B1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8DC0995-CD31-DC47-B993-0C408325B781}"/>
              </a:ext>
            </a:extLst>
          </p:cNvPr>
          <p:cNvSpPr>
            <a:spLocks noGrp="1"/>
          </p:cNvSpPr>
          <p:nvPr>
            <p:ph type="sldNum" sz="quarter" idx="12"/>
          </p:nvPr>
        </p:nvSpPr>
        <p:spPr/>
        <p:txBody>
          <a:bodyPr/>
          <a:lstStyle/>
          <a:p>
            <a:fld id="{5CE3F8CB-63E3-F247-B79E-5F3668C17A51}" type="slidenum">
              <a:rPr lang="nl-NL" smtClean="0"/>
              <a:t>‹nr.›</a:t>
            </a:fld>
            <a:endParaRPr lang="nl-NL"/>
          </a:p>
        </p:txBody>
      </p:sp>
    </p:spTree>
    <p:extLst>
      <p:ext uri="{BB962C8B-B14F-4D97-AF65-F5344CB8AC3E}">
        <p14:creationId xmlns:p14="http://schemas.microsoft.com/office/powerpoint/2010/main" val="729422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93CAFD-E6EE-8E49-B024-B7401AF04A7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6A2196-9E01-E048-A7CC-5B3C23FB14B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AC5FE2F-A1EF-D045-84D0-CEFA1FFB8AC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A79E89B-1441-8F40-A157-D62601E9E353}"/>
              </a:ext>
            </a:extLst>
          </p:cNvPr>
          <p:cNvSpPr>
            <a:spLocks noGrp="1"/>
          </p:cNvSpPr>
          <p:nvPr>
            <p:ph type="dt" sz="half" idx="10"/>
          </p:nvPr>
        </p:nvSpPr>
        <p:spPr/>
        <p:txBody>
          <a:bodyPr/>
          <a:lstStyle/>
          <a:p>
            <a:fld id="{B76E1036-67C1-5A4B-9F55-F6833267929E}" type="datetimeFigureOut">
              <a:rPr lang="nl-NL" smtClean="0"/>
              <a:t>12-01-2022</a:t>
            </a:fld>
            <a:endParaRPr lang="nl-NL"/>
          </a:p>
        </p:txBody>
      </p:sp>
      <p:sp>
        <p:nvSpPr>
          <p:cNvPr id="6" name="Tijdelijke aanduiding voor voettekst 5">
            <a:extLst>
              <a:ext uri="{FF2B5EF4-FFF2-40B4-BE49-F238E27FC236}">
                <a16:creationId xmlns:a16="http://schemas.microsoft.com/office/drawing/2014/main" id="{67EA3FAA-2AB4-8543-A873-E79DB2427F9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A8AE096-3CC3-4842-981B-0AE418F4846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8" name="Tijdelijke aanduiding voor dianummer 5">
            <a:extLst>
              <a:ext uri="{FF2B5EF4-FFF2-40B4-BE49-F238E27FC236}">
                <a16:creationId xmlns:a16="http://schemas.microsoft.com/office/drawing/2014/main" id="{FA99F8F3-CFCF-D741-B6F5-4448435A0C97}"/>
              </a:ext>
            </a:extLst>
          </p:cNvPr>
          <p:cNvSpPr>
            <a:spLocks noGrp="1"/>
          </p:cNvSpPr>
          <p:nvPr>
            <p:ph type="sldNum" sz="quarter" idx="10"/>
          </p:nvPr>
        </p:nvSpPr>
        <p:spPr>
          <a:xfrm>
            <a:off x="8610600" y="6356350"/>
            <a:ext cx="2743200" cy="365125"/>
          </a:xfrm>
        </p:spPr>
        <p:txBody>
          <a:bodyPr/>
          <a:lstStyle>
            <a:lvl1pPr>
              <a:defRPr/>
            </a:lvl1pPr>
          </a:lstStyle>
          <a:p>
            <a:pPr>
              <a:defRPr/>
            </a:pPr>
            <a:fld id="{4D3070D7-37CD-4D49-B1DC-96E3217C6235}" type="slidenum">
              <a:rPr lang="nl-NL" smtClean="0"/>
              <a:pPr>
                <a:defRPr/>
              </a:pPr>
              <a:t>‹nr.›</a:t>
            </a:fld>
            <a:endParaRPr lang="nl-NL"/>
          </a:p>
        </p:txBody>
      </p:sp>
    </p:spTree>
    <p:extLst>
      <p:ext uri="{BB962C8B-B14F-4D97-AF65-F5344CB8AC3E}">
        <p14:creationId xmlns:p14="http://schemas.microsoft.com/office/powerpoint/2010/main" val="652868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C7DBB-0DD1-8D4C-9429-3CD30BD798A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F2EBEED-DB70-014F-82AA-1404C8759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A3A1873-F769-5D48-BDDB-395BB484A10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6E35472-C753-7F43-A701-669D45A490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4163AEA-AC63-1145-B519-D59E4333C65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031D1D3-EDCE-A24C-AF24-CEA380F6153E}"/>
              </a:ext>
            </a:extLst>
          </p:cNvPr>
          <p:cNvSpPr>
            <a:spLocks noGrp="1"/>
          </p:cNvSpPr>
          <p:nvPr>
            <p:ph type="dt" sz="half" idx="10"/>
          </p:nvPr>
        </p:nvSpPr>
        <p:spPr/>
        <p:txBody>
          <a:bodyPr/>
          <a:lstStyle/>
          <a:p>
            <a:fld id="{B76E1036-67C1-5A4B-9F55-F6833267929E}" type="datetimeFigureOut">
              <a:rPr lang="nl-NL" smtClean="0"/>
              <a:t>12-01-2022</a:t>
            </a:fld>
            <a:endParaRPr lang="nl-NL"/>
          </a:p>
        </p:txBody>
      </p:sp>
      <p:sp>
        <p:nvSpPr>
          <p:cNvPr id="8" name="Tijdelijke aanduiding voor voettekst 7">
            <a:extLst>
              <a:ext uri="{FF2B5EF4-FFF2-40B4-BE49-F238E27FC236}">
                <a16:creationId xmlns:a16="http://schemas.microsoft.com/office/drawing/2014/main" id="{FACFC661-37AD-FD41-A91A-D6626717051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3BF9901-85CA-3E43-AE10-43B3108AEB18}"/>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10" name="Tijdelijke aanduiding voor dianummer 5">
            <a:extLst>
              <a:ext uri="{FF2B5EF4-FFF2-40B4-BE49-F238E27FC236}">
                <a16:creationId xmlns:a16="http://schemas.microsoft.com/office/drawing/2014/main" id="{417F8C94-BFA8-BD45-9BCE-26D916B38C19}"/>
              </a:ext>
            </a:extLst>
          </p:cNvPr>
          <p:cNvSpPr>
            <a:spLocks noGrp="1"/>
          </p:cNvSpPr>
          <p:nvPr>
            <p:ph type="sldNum" sz="quarter" idx="10"/>
          </p:nvPr>
        </p:nvSpPr>
        <p:spPr>
          <a:xfrm>
            <a:off x="8610600" y="6356350"/>
            <a:ext cx="2743200" cy="365125"/>
          </a:xfrm>
        </p:spPr>
        <p:txBody>
          <a:bodyPr/>
          <a:lstStyle>
            <a:lvl1pPr>
              <a:defRPr/>
            </a:lvl1pPr>
          </a:lstStyle>
          <a:p>
            <a:pPr>
              <a:defRPr/>
            </a:pPr>
            <a:fld id="{D00F4DB4-E3AD-40B4-8354-36084D71A52D}" type="slidenum">
              <a:rPr lang="nl-NL" smtClean="0"/>
              <a:pPr>
                <a:defRPr/>
              </a:pPr>
              <a:t>‹nr.›</a:t>
            </a:fld>
            <a:endParaRPr lang="nl-NL"/>
          </a:p>
        </p:txBody>
      </p:sp>
    </p:spTree>
    <p:extLst>
      <p:ext uri="{BB962C8B-B14F-4D97-AF65-F5344CB8AC3E}">
        <p14:creationId xmlns:p14="http://schemas.microsoft.com/office/powerpoint/2010/main" val="96341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8ACF2-72B9-3F44-A838-3E6082AFD6E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DAF263F-5921-B14F-91C0-BA4224AA790C}"/>
              </a:ext>
            </a:extLst>
          </p:cNvPr>
          <p:cNvSpPr>
            <a:spLocks noGrp="1"/>
          </p:cNvSpPr>
          <p:nvPr>
            <p:ph type="dt" sz="half" idx="10"/>
          </p:nvPr>
        </p:nvSpPr>
        <p:spPr/>
        <p:txBody>
          <a:bodyPr/>
          <a:lstStyle/>
          <a:p>
            <a:fld id="{B76E1036-67C1-5A4B-9F55-F6833267929E}" type="datetimeFigureOut">
              <a:rPr lang="nl-NL" smtClean="0"/>
              <a:t>12-01-2022</a:t>
            </a:fld>
            <a:endParaRPr lang="nl-NL"/>
          </a:p>
        </p:txBody>
      </p:sp>
      <p:sp>
        <p:nvSpPr>
          <p:cNvPr id="4" name="Tijdelijke aanduiding voor voettekst 3">
            <a:extLst>
              <a:ext uri="{FF2B5EF4-FFF2-40B4-BE49-F238E27FC236}">
                <a16:creationId xmlns:a16="http://schemas.microsoft.com/office/drawing/2014/main" id="{6A0BE723-8B18-5F41-B20F-0F08EB2491D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31F7882-8879-E34B-9566-6AD236897072}"/>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6" name="Tijdelijke aanduiding voor dianummer 5">
            <a:extLst>
              <a:ext uri="{FF2B5EF4-FFF2-40B4-BE49-F238E27FC236}">
                <a16:creationId xmlns:a16="http://schemas.microsoft.com/office/drawing/2014/main" id="{A5E8AC16-518A-E74F-A1D8-E5178E40244F}"/>
              </a:ext>
            </a:extLst>
          </p:cNvPr>
          <p:cNvSpPr>
            <a:spLocks noGrp="1"/>
          </p:cNvSpPr>
          <p:nvPr>
            <p:ph type="sldNum" sz="quarter" idx="10"/>
          </p:nvPr>
        </p:nvSpPr>
        <p:spPr>
          <a:xfrm>
            <a:off x="8610600" y="6356350"/>
            <a:ext cx="2743200" cy="365125"/>
          </a:xfrm>
        </p:spPr>
        <p:txBody>
          <a:bodyPr/>
          <a:lstStyle>
            <a:lvl1pPr>
              <a:defRPr/>
            </a:lvl1pPr>
          </a:lstStyle>
          <a:p>
            <a:pPr>
              <a:defRPr/>
            </a:pPr>
            <a:fld id="{63D7EF34-07B5-48AD-9CB7-22C98B92FA6D}" type="slidenum">
              <a:rPr lang="nl-NL" smtClean="0"/>
              <a:pPr>
                <a:defRPr/>
              </a:pPr>
              <a:t>‹nr.›</a:t>
            </a:fld>
            <a:endParaRPr lang="nl-NL"/>
          </a:p>
        </p:txBody>
      </p:sp>
    </p:spTree>
    <p:extLst>
      <p:ext uri="{BB962C8B-B14F-4D97-AF65-F5344CB8AC3E}">
        <p14:creationId xmlns:p14="http://schemas.microsoft.com/office/powerpoint/2010/main" val="1341418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5EB91C5-F38E-2242-8725-BE9E18AC3C2A}"/>
              </a:ext>
            </a:extLst>
          </p:cNvPr>
          <p:cNvSpPr>
            <a:spLocks noGrp="1"/>
          </p:cNvSpPr>
          <p:nvPr>
            <p:ph type="dt" sz="half" idx="10"/>
          </p:nvPr>
        </p:nvSpPr>
        <p:spPr/>
        <p:txBody>
          <a:bodyPr/>
          <a:lstStyle/>
          <a:p>
            <a:fld id="{B76E1036-67C1-5A4B-9F55-F6833267929E}" type="datetimeFigureOut">
              <a:rPr lang="nl-NL" smtClean="0"/>
              <a:t>12-01-2022</a:t>
            </a:fld>
            <a:endParaRPr lang="nl-NL"/>
          </a:p>
        </p:txBody>
      </p:sp>
      <p:sp>
        <p:nvSpPr>
          <p:cNvPr id="3" name="Tijdelijke aanduiding voor voettekst 2">
            <a:extLst>
              <a:ext uri="{FF2B5EF4-FFF2-40B4-BE49-F238E27FC236}">
                <a16:creationId xmlns:a16="http://schemas.microsoft.com/office/drawing/2014/main" id="{5E38C6E6-F129-EB4B-94F4-5EDB1B4F4E0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62A8F95-062F-134D-BEBC-D127CE9395B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5" name="Tijdelijke aanduiding voor dianummer 5">
            <a:extLst>
              <a:ext uri="{FF2B5EF4-FFF2-40B4-BE49-F238E27FC236}">
                <a16:creationId xmlns:a16="http://schemas.microsoft.com/office/drawing/2014/main" id="{D37442DF-3285-474D-99E3-F204711338FC}"/>
              </a:ext>
            </a:extLst>
          </p:cNvPr>
          <p:cNvSpPr>
            <a:spLocks noGrp="1"/>
          </p:cNvSpPr>
          <p:nvPr>
            <p:ph type="sldNum" sz="quarter" idx="10"/>
          </p:nvPr>
        </p:nvSpPr>
        <p:spPr>
          <a:xfrm>
            <a:off x="8610600" y="6356350"/>
            <a:ext cx="2743200" cy="365125"/>
          </a:xfrm>
        </p:spPr>
        <p:txBody>
          <a:bodyPr/>
          <a:lstStyle>
            <a:lvl1pPr>
              <a:defRPr/>
            </a:lvl1pPr>
          </a:lstStyle>
          <a:p>
            <a:pPr>
              <a:defRPr/>
            </a:pPr>
            <a:fld id="{23E15384-6015-49AB-81CF-E758B0E87E75}" type="slidenum">
              <a:rPr lang="nl-NL" smtClean="0"/>
              <a:pPr>
                <a:defRPr/>
              </a:pPr>
              <a:t>‹nr.›</a:t>
            </a:fld>
            <a:endParaRPr lang="nl-NL"/>
          </a:p>
        </p:txBody>
      </p:sp>
    </p:spTree>
    <p:extLst>
      <p:ext uri="{BB962C8B-B14F-4D97-AF65-F5344CB8AC3E}">
        <p14:creationId xmlns:p14="http://schemas.microsoft.com/office/powerpoint/2010/main" val="62041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806238-D77C-2541-B71D-1AB2713AE82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0A00224-E58A-1745-ACE0-987455DE5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CD314C2-0479-E941-B7A4-E4B4F8F7B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CB2B305-E143-E945-9E75-D559A898EB0D}"/>
              </a:ext>
            </a:extLst>
          </p:cNvPr>
          <p:cNvSpPr>
            <a:spLocks noGrp="1"/>
          </p:cNvSpPr>
          <p:nvPr>
            <p:ph type="dt" sz="half" idx="10"/>
          </p:nvPr>
        </p:nvSpPr>
        <p:spPr/>
        <p:txBody>
          <a:bodyPr/>
          <a:lstStyle/>
          <a:p>
            <a:fld id="{B76E1036-67C1-5A4B-9F55-F6833267929E}" type="datetimeFigureOut">
              <a:rPr lang="nl-NL" smtClean="0"/>
              <a:t>12-01-2022</a:t>
            </a:fld>
            <a:endParaRPr lang="nl-NL"/>
          </a:p>
        </p:txBody>
      </p:sp>
      <p:sp>
        <p:nvSpPr>
          <p:cNvPr id="6" name="Tijdelijke aanduiding voor voettekst 5">
            <a:extLst>
              <a:ext uri="{FF2B5EF4-FFF2-40B4-BE49-F238E27FC236}">
                <a16:creationId xmlns:a16="http://schemas.microsoft.com/office/drawing/2014/main" id="{C225E247-0C1F-274B-8849-E8EE0233B62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86BCC7D-259E-CD4E-B95B-738F3C74AA8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8" name="Tijdelijke aanduiding voor dianummer 5">
            <a:extLst>
              <a:ext uri="{FF2B5EF4-FFF2-40B4-BE49-F238E27FC236}">
                <a16:creationId xmlns:a16="http://schemas.microsoft.com/office/drawing/2014/main" id="{4C9A7D07-4EBA-4C49-8B65-D34C663EAC37}"/>
              </a:ext>
            </a:extLst>
          </p:cNvPr>
          <p:cNvSpPr>
            <a:spLocks noGrp="1"/>
          </p:cNvSpPr>
          <p:nvPr>
            <p:ph type="sldNum" sz="quarter" idx="10"/>
          </p:nvPr>
        </p:nvSpPr>
        <p:spPr>
          <a:xfrm>
            <a:off x="8610600" y="6356350"/>
            <a:ext cx="2743200" cy="365125"/>
          </a:xfrm>
        </p:spPr>
        <p:txBody>
          <a:bodyPr/>
          <a:lstStyle>
            <a:lvl1pPr>
              <a:defRPr/>
            </a:lvl1pPr>
          </a:lstStyle>
          <a:p>
            <a:pPr>
              <a:defRPr/>
            </a:pPr>
            <a:fld id="{CEA43658-234B-42EA-9442-B6F6282A60D0}" type="slidenum">
              <a:rPr lang="nl-NL" smtClean="0"/>
              <a:pPr>
                <a:defRPr/>
              </a:pPr>
              <a:t>‹nr.›</a:t>
            </a:fld>
            <a:endParaRPr lang="nl-NL"/>
          </a:p>
        </p:txBody>
      </p:sp>
    </p:spTree>
    <p:extLst>
      <p:ext uri="{BB962C8B-B14F-4D97-AF65-F5344CB8AC3E}">
        <p14:creationId xmlns:p14="http://schemas.microsoft.com/office/powerpoint/2010/main" val="4194915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92BEC4-FF57-CD47-AF8C-A31BF340F72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D0F3C1F-3434-524F-89A8-AE027F7CA74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7238B08-C3A4-8D4C-AEDC-371302B221EA}"/>
              </a:ext>
            </a:extLst>
          </p:cNvPr>
          <p:cNvSpPr>
            <a:spLocks noGrp="1"/>
          </p:cNvSpPr>
          <p:nvPr>
            <p:ph type="dt" sz="half" idx="10"/>
          </p:nvPr>
        </p:nvSpPr>
        <p:spPr/>
        <p:txBody>
          <a:bodyPr/>
          <a:lstStyle/>
          <a:p>
            <a:fld id="{B61BEF0D-F0BB-DE4B-95CE-6DB70DBA9567}" type="datetimeFigureOut">
              <a:rPr lang="en-US" smtClean="0"/>
              <a:pPr/>
              <a:t>1/12/22</a:t>
            </a:fld>
            <a:endParaRPr lang="en-US" dirty="0"/>
          </a:p>
        </p:txBody>
      </p:sp>
      <p:sp>
        <p:nvSpPr>
          <p:cNvPr id="5" name="Tijdelijke aanduiding voor voettekst 4">
            <a:extLst>
              <a:ext uri="{FF2B5EF4-FFF2-40B4-BE49-F238E27FC236}">
                <a16:creationId xmlns:a16="http://schemas.microsoft.com/office/drawing/2014/main" id="{0A14484A-00E9-424F-BFF4-3E85C98C8DBC}"/>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A901E5DF-4271-A74B-8EED-345FD257D1C4}"/>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905457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29003-1899-1840-9B1A-5B9882E1E2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FF5FB13-99C0-704B-A734-47AA976139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4F76ED0-0848-4D4C-8506-531760675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C662938-72EC-424D-A7AA-41A5F149281C}"/>
              </a:ext>
            </a:extLst>
          </p:cNvPr>
          <p:cNvSpPr>
            <a:spLocks noGrp="1"/>
          </p:cNvSpPr>
          <p:nvPr>
            <p:ph type="dt" sz="half" idx="10"/>
          </p:nvPr>
        </p:nvSpPr>
        <p:spPr/>
        <p:txBody>
          <a:bodyPr/>
          <a:lstStyle/>
          <a:p>
            <a:fld id="{B76E1036-67C1-5A4B-9F55-F6833267929E}" type="datetimeFigureOut">
              <a:rPr lang="nl-NL" smtClean="0"/>
              <a:t>12-01-2022</a:t>
            </a:fld>
            <a:endParaRPr lang="nl-NL"/>
          </a:p>
        </p:txBody>
      </p:sp>
      <p:sp>
        <p:nvSpPr>
          <p:cNvPr id="6" name="Tijdelijke aanduiding voor voettekst 5">
            <a:extLst>
              <a:ext uri="{FF2B5EF4-FFF2-40B4-BE49-F238E27FC236}">
                <a16:creationId xmlns:a16="http://schemas.microsoft.com/office/drawing/2014/main" id="{FEA1E038-5D24-C746-8391-AD4ABF6DC9A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1AE961F-7DB0-CA45-9ECA-8FDC25B9BA5D}"/>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8" name="Tijdelijke aanduiding voor dianummer 5">
            <a:extLst>
              <a:ext uri="{FF2B5EF4-FFF2-40B4-BE49-F238E27FC236}">
                <a16:creationId xmlns:a16="http://schemas.microsoft.com/office/drawing/2014/main" id="{D9A0BC44-0A57-5B49-89F4-208137D693DB}"/>
              </a:ext>
            </a:extLst>
          </p:cNvPr>
          <p:cNvSpPr>
            <a:spLocks noGrp="1"/>
          </p:cNvSpPr>
          <p:nvPr>
            <p:ph type="sldNum" sz="quarter" idx="10"/>
          </p:nvPr>
        </p:nvSpPr>
        <p:spPr>
          <a:xfrm>
            <a:off x="8610600" y="6356350"/>
            <a:ext cx="2743200" cy="365125"/>
          </a:xfrm>
        </p:spPr>
        <p:txBody>
          <a:bodyPr/>
          <a:lstStyle>
            <a:lvl1pPr>
              <a:defRPr/>
            </a:lvl1pPr>
          </a:lstStyle>
          <a:p>
            <a:pPr>
              <a:defRPr/>
            </a:pPr>
            <a:fld id="{04054B88-B554-4871-AACE-7EE178C5FB91}" type="slidenum">
              <a:rPr lang="nl-NL" smtClean="0"/>
              <a:pPr>
                <a:defRPr/>
              </a:pPr>
              <a:t>‹nr.›</a:t>
            </a:fld>
            <a:endParaRPr lang="nl-NL"/>
          </a:p>
        </p:txBody>
      </p:sp>
    </p:spTree>
    <p:extLst>
      <p:ext uri="{BB962C8B-B14F-4D97-AF65-F5344CB8AC3E}">
        <p14:creationId xmlns:p14="http://schemas.microsoft.com/office/powerpoint/2010/main" val="1997523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6D9E39-6412-2E4B-8F34-C602453DDCD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B4585D-5B7F-8448-9F63-2B1FEF08AFA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082C8D6-8C62-964F-AFCD-DFC3A1DF58AC}"/>
              </a:ext>
            </a:extLst>
          </p:cNvPr>
          <p:cNvSpPr>
            <a:spLocks noGrp="1"/>
          </p:cNvSpPr>
          <p:nvPr>
            <p:ph type="dt" sz="half" idx="10"/>
          </p:nvPr>
        </p:nvSpPr>
        <p:spPr/>
        <p:txBody>
          <a:bodyPr/>
          <a:lstStyle/>
          <a:p>
            <a:fld id="{B76E1036-67C1-5A4B-9F55-F6833267929E}" type="datetimeFigureOut">
              <a:rPr lang="nl-NL" smtClean="0"/>
              <a:t>12-01-2022</a:t>
            </a:fld>
            <a:endParaRPr lang="nl-NL"/>
          </a:p>
        </p:txBody>
      </p:sp>
      <p:sp>
        <p:nvSpPr>
          <p:cNvPr id="5" name="Tijdelijke aanduiding voor voettekst 4">
            <a:extLst>
              <a:ext uri="{FF2B5EF4-FFF2-40B4-BE49-F238E27FC236}">
                <a16:creationId xmlns:a16="http://schemas.microsoft.com/office/drawing/2014/main" id="{0A99F725-9F83-D04F-BF20-41C1748A45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B6AFC0-2BC5-7A48-B919-3A66211C5E18}"/>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7" name="Tijdelijke aanduiding voor dianummer 5">
            <a:extLst>
              <a:ext uri="{FF2B5EF4-FFF2-40B4-BE49-F238E27FC236}">
                <a16:creationId xmlns:a16="http://schemas.microsoft.com/office/drawing/2014/main" id="{40F54060-D2AD-864B-9105-356B9BC512D7}"/>
              </a:ext>
            </a:extLst>
          </p:cNvPr>
          <p:cNvSpPr>
            <a:spLocks noGrp="1"/>
          </p:cNvSpPr>
          <p:nvPr>
            <p:ph type="sldNum" sz="quarter" idx="10"/>
          </p:nvPr>
        </p:nvSpPr>
        <p:spPr>
          <a:xfrm>
            <a:off x="8610600" y="6356350"/>
            <a:ext cx="2743200" cy="365125"/>
          </a:xfrm>
        </p:spPr>
        <p:txBody>
          <a:bodyPr/>
          <a:lstStyle>
            <a:lvl1pPr>
              <a:defRPr/>
            </a:lvl1pPr>
          </a:lstStyle>
          <a:p>
            <a:pPr>
              <a:defRPr/>
            </a:pPr>
            <a:fld id="{57C2F0C7-1C62-4E5B-AAF3-9093AE450CD5}" type="slidenum">
              <a:rPr lang="nl-NL" smtClean="0"/>
              <a:pPr>
                <a:defRPr/>
              </a:pPr>
              <a:t>‹nr.›</a:t>
            </a:fld>
            <a:endParaRPr lang="nl-NL"/>
          </a:p>
        </p:txBody>
      </p:sp>
    </p:spTree>
    <p:extLst>
      <p:ext uri="{BB962C8B-B14F-4D97-AF65-F5344CB8AC3E}">
        <p14:creationId xmlns:p14="http://schemas.microsoft.com/office/powerpoint/2010/main" val="4243358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5FCFBBE-10B6-1747-A712-A391B882001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EC90D03-3F7D-3744-83A1-FE52BE4D9BB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F6195E-2663-BF43-83F2-8F6C5C7F4634}"/>
              </a:ext>
            </a:extLst>
          </p:cNvPr>
          <p:cNvSpPr>
            <a:spLocks noGrp="1"/>
          </p:cNvSpPr>
          <p:nvPr>
            <p:ph type="dt" sz="half" idx="10"/>
          </p:nvPr>
        </p:nvSpPr>
        <p:spPr/>
        <p:txBody>
          <a:bodyPr/>
          <a:lstStyle/>
          <a:p>
            <a:fld id="{B76E1036-67C1-5A4B-9F55-F6833267929E}" type="datetimeFigureOut">
              <a:rPr lang="nl-NL" smtClean="0"/>
              <a:t>12-01-2022</a:t>
            </a:fld>
            <a:endParaRPr lang="nl-NL"/>
          </a:p>
        </p:txBody>
      </p:sp>
      <p:sp>
        <p:nvSpPr>
          <p:cNvPr id="5" name="Tijdelijke aanduiding voor voettekst 4">
            <a:extLst>
              <a:ext uri="{FF2B5EF4-FFF2-40B4-BE49-F238E27FC236}">
                <a16:creationId xmlns:a16="http://schemas.microsoft.com/office/drawing/2014/main" id="{931F449D-A8D5-BD47-B585-D158D1D6D1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5717A7-6C6D-A744-8418-2CFEF3A85579}"/>
              </a:ext>
            </a:extLst>
          </p:cNvPr>
          <p:cNvSpPr>
            <a:spLocks noGrp="1"/>
          </p:cNvSpPr>
          <p:nvPr>
            <p:ph type="sldNum" sz="quarter" idx="12"/>
          </p:nvPr>
        </p:nvSpPr>
        <p:spPr/>
        <p:txBody>
          <a:bodyPr/>
          <a:lstStyle/>
          <a:p>
            <a:fld id="{5CE3F8CB-63E3-F247-B79E-5F3668C17A51}" type="slidenum">
              <a:rPr lang="nl-NL" smtClean="0"/>
              <a:t>‹nr.›</a:t>
            </a:fld>
            <a:endParaRPr lang="nl-NL"/>
          </a:p>
        </p:txBody>
      </p:sp>
      <p:sp>
        <p:nvSpPr>
          <p:cNvPr id="7" name="Tijdelijke aanduiding voor dianummer 5">
            <a:extLst>
              <a:ext uri="{FF2B5EF4-FFF2-40B4-BE49-F238E27FC236}">
                <a16:creationId xmlns:a16="http://schemas.microsoft.com/office/drawing/2014/main" id="{AAEF773A-8762-904F-BD06-EE224B526B84}"/>
              </a:ext>
            </a:extLst>
          </p:cNvPr>
          <p:cNvSpPr>
            <a:spLocks noGrp="1"/>
          </p:cNvSpPr>
          <p:nvPr>
            <p:ph type="sldNum" sz="quarter" idx="10"/>
          </p:nvPr>
        </p:nvSpPr>
        <p:spPr>
          <a:xfrm>
            <a:off x="8610600" y="6356350"/>
            <a:ext cx="2743200" cy="365125"/>
          </a:xfrm>
        </p:spPr>
        <p:txBody>
          <a:bodyPr/>
          <a:lstStyle>
            <a:lvl1pPr>
              <a:defRPr/>
            </a:lvl1pPr>
          </a:lstStyle>
          <a:p>
            <a:pPr>
              <a:defRPr/>
            </a:pPr>
            <a:fld id="{EDF6F545-27C2-42F9-B8CE-D070A855A73F}" type="slidenum">
              <a:rPr lang="nl-NL" smtClean="0"/>
              <a:pPr>
                <a:defRPr/>
              </a:pPr>
              <a:t>‹nr.›</a:t>
            </a:fld>
            <a:endParaRPr lang="nl-NL"/>
          </a:p>
        </p:txBody>
      </p:sp>
    </p:spTree>
    <p:extLst>
      <p:ext uri="{BB962C8B-B14F-4D97-AF65-F5344CB8AC3E}">
        <p14:creationId xmlns:p14="http://schemas.microsoft.com/office/powerpoint/2010/main" val="766174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32210-6267-EB48-91DE-49ABF186DBE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07A0A8B-D4C1-854C-962E-C70E31C7E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B1E6B7A-75FF-284B-9C81-F7A9A07AD9C0}"/>
              </a:ext>
            </a:extLst>
          </p:cNvPr>
          <p:cNvSpPr>
            <a:spLocks noGrp="1"/>
          </p:cNvSpPr>
          <p:nvPr>
            <p:ph type="dt" sz="half" idx="10"/>
          </p:nvPr>
        </p:nvSpPr>
        <p:spPr/>
        <p:txBody>
          <a:bodyPr/>
          <a:lstStyle/>
          <a:p>
            <a:fld id="{8DEA2CF1-0EB2-4673-802D-3371233E4A77}" type="datetime2">
              <a:rPr lang="en-US" smtClean="0"/>
              <a:t>Wednesday, January 12, 2022</a:t>
            </a:fld>
            <a:endParaRPr lang="en-US" dirty="0"/>
          </a:p>
        </p:txBody>
      </p:sp>
      <p:sp>
        <p:nvSpPr>
          <p:cNvPr id="5" name="Tijdelijke aanduiding voor voettekst 4">
            <a:extLst>
              <a:ext uri="{FF2B5EF4-FFF2-40B4-BE49-F238E27FC236}">
                <a16:creationId xmlns:a16="http://schemas.microsoft.com/office/drawing/2014/main" id="{35689DA2-4FC2-594F-9B77-F658C73F2911}"/>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CB128FA1-B0C6-A641-87F7-CBDB2166F5EF}"/>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58790277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7EAD63-C312-CD40-B2D2-DA3FED44AD5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2BA1844-71C9-9940-B96A-8DB18F4C5FF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DEFA18E-3AD9-BB48-9F46-50DA0A3C2CA8}"/>
              </a:ext>
            </a:extLst>
          </p:cNvPr>
          <p:cNvSpPr>
            <a:spLocks noGrp="1"/>
          </p:cNvSpPr>
          <p:nvPr>
            <p:ph type="dt" sz="half" idx="10"/>
          </p:nvPr>
        </p:nvSpPr>
        <p:spPr/>
        <p:txBody>
          <a:bodyPr/>
          <a:lstStyle/>
          <a:p>
            <a:fld id="{8DEA2CF1-0EB2-4673-802D-3371233E4A77}" type="datetime2">
              <a:rPr lang="en-US" smtClean="0"/>
              <a:t>Wednesday, January 12, 2022</a:t>
            </a:fld>
            <a:endParaRPr lang="en-US" dirty="0"/>
          </a:p>
        </p:txBody>
      </p:sp>
      <p:sp>
        <p:nvSpPr>
          <p:cNvPr id="5" name="Tijdelijke aanduiding voor voettekst 4">
            <a:extLst>
              <a:ext uri="{FF2B5EF4-FFF2-40B4-BE49-F238E27FC236}">
                <a16:creationId xmlns:a16="http://schemas.microsoft.com/office/drawing/2014/main" id="{F0467BBB-A999-7244-9D4C-3ED802C0CD30}"/>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8065888C-20B4-CF44-8312-2DFF5547344D}"/>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01217616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98A303-DB49-EF4E-8729-5373E432B0E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859232E-166B-AA43-8DA6-ED90426ED8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E6923AD-5995-264E-95A7-6ADD3E934785}"/>
              </a:ext>
            </a:extLst>
          </p:cNvPr>
          <p:cNvSpPr>
            <a:spLocks noGrp="1"/>
          </p:cNvSpPr>
          <p:nvPr>
            <p:ph type="dt" sz="half" idx="10"/>
          </p:nvPr>
        </p:nvSpPr>
        <p:spPr/>
        <p:txBody>
          <a:bodyPr/>
          <a:lstStyle/>
          <a:p>
            <a:fld id="{8DEA2CF1-0EB2-4673-802D-3371233E4A77}" type="datetime2">
              <a:rPr lang="en-US" smtClean="0"/>
              <a:t>Wednesday, January 12, 2022</a:t>
            </a:fld>
            <a:endParaRPr lang="en-US" dirty="0"/>
          </a:p>
        </p:txBody>
      </p:sp>
      <p:sp>
        <p:nvSpPr>
          <p:cNvPr id="5" name="Tijdelijke aanduiding voor voettekst 4">
            <a:extLst>
              <a:ext uri="{FF2B5EF4-FFF2-40B4-BE49-F238E27FC236}">
                <a16:creationId xmlns:a16="http://schemas.microsoft.com/office/drawing/2014/main" id="{3ED07863-DD34-BE4D-B879-20C504928309}"/>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B3AAFBDA-D66F-994E-AB66-A529CB99F7EB}"/>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234124224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E2B44-8CAB-CB4E-A818-6BCFEACEA13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2E686C8-E634-BB46-A248-AA2ADDAE7A8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513377A-E24D-EF47-B157-AE2029A2499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AB8DED4-9EF7-C847-AD37-013AAE670737}"/>
              </a:ext>
            </a:extLst>
          </p:cNvPr>
          <p:cNvSpPr>
            <a:spLocks noGrp="1"/>
          </p:cNvSpPr>
          <p:nvPr>
            <p:ph type="dt" sz="half" idx="10"/>
          </p:nvPr>
        </p:nvSpPr>
        <p:spPr/>
        <p:txBody>
          <a:bodyPr/>
          <a:lstStyle/>
          <a:p>
            <a:fld id="{8DEA2CF1-0EB2-4673-802D-3371233E4A77}" type="datetime2">
              <a:rPr lang="en-US" smtClean="0"/>
              <a:t>Wednesday, January 12, 2022</a:t>
            </a:fld>
            <a:endParaRPr lang="en-US" dirty="0"/>
          </a:p>
        </p:txBody>
      </p:sp>
      <p:sp>
        <p:nvSpPr>
          <p:cNvPr id="6" name="Tijdelijke aanduiding voor voettekst 5">
            <a:extLst>
              <a:ext uri="{FF2B5EF4-FFF2-40B4-BE49-F238E27FC236}">
                <a16:creationId xmlns:a16="http://schemas.microsoft.com/office/drawing/2014/main" id="{0494389A-1D94-5144-ACE8-CB7D3773B939}"/>
              </a:ext>
            </a:extLst>
          </p:cNvPr>
          <p:cNvSpPr>
            <a:spLocks noGrp="1"/>
          </p:cNvSpPr>
          <p:nvPr>
            <p:ph type="ftr" sz="quarter" idx="11"/>
          </p:nvPr>
        </p:nvSpPr>
        <p:spPr/>
        <p:txBody>
          <a:bodyPr/>
          <a:lstStyle/>
          <a:p>
            <a:pPr algn="l"/>
            <a:r>
              <a:rPr lang="en-US"/>
              <a:t>Sample Footer Text</a:t>
            </a:r>
            <a:endParaRPr lang="en-US" dirty="0"/>
          </a:p>
        </p:txBody>
      </p:sp>
      <p:sp>
        <p:nvSpPr>
          <p:cNvPr id="7" name="Tijdelijke aanduiding voor dianummer 6">
            <a:extLst>
              <a:ext uri="{FF2B5EF4-FFF2-40B4-BE49-F238E27FC236}">
                <a16:creationId xmlns:a16="http://schemas.microsoft.com/office/drawing/2014/main" id="{5DF67BD1-18A5-9F4F-868E-2DA1B0367B1D}"/>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09483374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E038F-8615-E943-A366-22182190E15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C27BE3F-0F11-9F4C-ABBB-F8B46486F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8582C16-5806-F749-8D69-06264FA05B9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EB2F71C-5371-C745-AF70-EC0F91592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6509401-31D1-F64A-A468-50D6B54DDB8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608DE96-878F-D442-B324-F333F4FFE080}"/>
              </a:ext>
            </a:extLst>
          </p:cNvPr>
          <p:cNvSpPr>
            <a:spLocks noGrp="1"/>
          </p:cNvSpPr>
          <p:nvPr>
            <p:ph type="dt" sz="half" idx="10"/>
          </p:nvPr>
        </p:nvSpPr>
        <p:spPr/>
        <p:txBody>
          <a:bodyPr/>
          <a:lstStyle/>
          <a:p>
            <a:fld id="{8DEA2CF1-0EB2-4673-802D-3371233E4A77}" type="datetime2">
              <a:rPr lang="en-US" smtClean="0"/>
              <a:t>Wednesday, January 12, 2022</a:t>
            </a:fld>
            <a:endParaRPr lang="en-US" dirty="0"/>
          </a:p>
        </p:txBody>
      </p:sp>
      <p:sp>
        <p:nvSpPr>
          <p:cNvPr id="8" name="Tijdelijke aanduiding voor voettekst 7">
            <a:extLst>
              <a:ext uri="{FF2B5EF4-FFF2-40B4-BE49-F238E27FC236}">
                <a16:creationId xmlns:a16="http://schemas.microsoft.com/office/drawing/2014/main" id="{4504C68F-4F8D-8C48-B9B0-DB2BF964D896}"/>
              </a:ext>
            </a:extLst>
          </p:cNvPr>
          <p:cNvSpPr>
            <a:spLocks noGrp="1"/>
          </p:cNvSpPr>
          <p:nvPr>
            <p:ph type="ftr" sz="quarter" idx="11"/>
          </p:nvPr>
        </p:nvSpPr>
        <p:spPr/>
        <p:txBody>
          <a:bodyPr/>
          <a:lstStyle/>
          <a:p>
            <a:pPr algn="l"/>
            <a:r>
              <a:rPr lang="en-US"/>
              <a:t>Sample Footer Text</a:t>
            </a:r>
            <a:endParaRPr lang="en-US" dirty="0"/>
          </a:p>
        </p:txBody>
      </p:sp>
      <p:sp>
        <p:nvSpPr>
          <p:cNvPr id="9" name="Tijdelijke aanduiding voor dianummer 8">
            <a:extLst>
              <a:ext uri="{FF2B5EF4-FFF2-40B4-BE49-F238E27FC236}">
                <a16:creationId xmlns:a16="http://schemas.microsoft.com/office/drawing/2014/main" id="{F17F1CCD-0D36-8048-8C62-A22BAB361255}"/>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406828065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37FDB4-DD12-9443-BA46-2F7AECD3667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221B6C-7253-4849-BB5F-E83658B3337D}"/>
              </a:ext>
            </a:extLst>
          </p:cNvPr>
          <p:cNvSpPr>
            <a:spLocks noGrp="1"/>
          </p:cNvSpPr>
          <p:nvPr>
            <p:ph type="dt" sz="half" idx="10"/>
          </p:nvPr>
        </p:nvSpPr>
        <p:spPr/>
        <p:txBody>
          <a:bodyPr/>
          <a:lstStyle/>
          <a:p>
            <a:fld id="{8DEA2CF1-0EB2-4673-802D-3371233E4A77}" type="datetime2">
              <a:rPr lang="en-US" smtClean="0"/>
              <a:t>Wednesday, January 12, 2022</a:t>
            </a:fld>
            <a:endParaRPr lang="en-US" dirty="0"/>
          </a:p>
        </p:txBody>
      </p:sp>
      <p:sp>
        <p:nvSpPr>
          <p:cNvPr id="4" name="Tijdelijke aanduiding voor voettekst 3">
            <a:extLst>
              <a:ext uri="{FF2B5EF4-FFF2-40B4-BE49-F238E27FC236}">
                <a16:creationId xmlns:a16="http://schemas.microsoft.com/office/drawing/2014/main" id="{8D79842C-8322-5346-AF2B-024E6C713C4C}"/>
              </a:ext>
            </a:extLst>
          </p:cNvPr>
          <p:cNvSpPr>
            <a:spLocks noGrp="1"/>
          </p:cNvSpPr>
          <p:nvPr>
            <p:ph type="ftr" sz="quarter" idx="11"/>
          </p:nvPr>
        </p:nvSpPr>
        <p:spPr/>
        <p:txBody>
          <a:bodyPr/>
          <a:lstStyle/>
          <a:p>
            <a:pPr algn="l"/>
            <a:r>
              <a:rPr lang="en-US"/>
              <a:t>Sample Footer Text</a:t>
            </a:r>
            <a:endParaRPr lang="en-US" dirty="0"/>
          </a:p>
        </p:txBody>
      </p:sp>
      <p:sp>
        <p:nvSpPr>
          <p:cNvPr id="5" name="Tijdelijke aanduiding voor dianummer 4">
            <a:extLst>
              <a:ext uri="{FF2B5EF4-FFF2-40B4-BE49-F238E27FC236}">
                <a16:creationId xmlns:a16="http://schemas.microsoft.com/office/drawing/2014/main" id="{80E6EFA9-CA31-BF4C-BFEB-197ED5917F15}"/>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50243829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774DA12-B9FD-974B-A690-FCD3C0295C26}"/>
              </a:ext>
            </a:extLst>
          </p:cNvPr>
          <p:cNvSpPr>
            <a:spLocks noGrp="1"/>
          </p:cNvSpPr>
          <p:nvPr>
            <p:ph type="dt" sz="half" idx="10"/>
          </p:nvPr>
        </p:nvSpPr>
        <p:spPr/>
        <p:txBody>
          <a:bodyPr/>
          <a:lstStyle/>
          <a:p>
            <a:fld id="{8DEA2CF1-0EB2-4673-802D-3371233E4A77}" type="datetime2">
              <a:rPr lang="en-US" smtClean="0"/>
              <a:t>Wednesday, January 12, 2022</a:t>
            </a:fld>
            <a:endParaRPr lang="en-US" dirty="0"/>
          </a:p>
        </p:txBody>
      </p:sp>
      <p:sp>
        <p:nvSpPr>
          <p:cNvPr id="3" name="Tijdelijke aanduiding voor voettekst 2">
            <a:extLst>
              <a:ext uri="{FF2B5EF4-FFF2-40B4-BE49-F238E27FC236}">
                <a16:creationId xmlns:a16="http://schemas.microsoft.com/office/drawing/2014/main" id="{6AE63687-FF65-3144-9B36-3CC0A39D8F98}"/>
              </a:ext>
            </a:extLst>
          </p:cNvPr>
          <p:cNvSpPr>
            <a:spLocks noGrp="1"/>
          </p:cNvSpPr>
          <p:nvPr>
            <p:ph type="ftr" sz="quarter" idx="11"/>
          </p:nvPr>
        </p:nvSpPr>
        <p:spPr/>
        <p:txBody>
          <a:bodyPr/>
          <a:lstStyle/>
          <a:p>
            <a:pPr algn="l"/>
            <a:r>
              <a:rPr lang="en-US"/>
              <a:t>Sample Footer Text</a:t>
            </a:r>
            <a:endParaRPr lang="en-US" dirty="0"/>
          </a:p>
        </p:txBody>
      </p:sp>
      <p:sp>
        <p:nvSpPr>
          <p:cNvPr id="4" name="Tijdelijke aanduiding voor dianummer 3">
            <a:extLst>
              <a:ext uri="{FF2B5EF4-FFF2-40B4-BE49-F238E27FC236}">
                <a16:creationId xmlns:a16="http://schemas.microsoft.com/office/drawing/2014/main" id="{C4C5332A-7ADB-5943-B057-B8A150604C9C}"/>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16879876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A20FDC-CB18-274E-8F09-F239D7D0D89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D709217-E68A-EE4D-B5FC-26E85E9C21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2654DC3-3B6D-2249-B651-0E5FA5964375}"/>
              </a:ext>
            </a:extLst>
          </p:cNvPr>
          <p:cNvSpPr>
            <a:spLocks noGrp="1"/>
          </p:cNvSpPr>
          <p:nvPr>
            <p:ph type="dt" sz="half" idx="10"/>
          </p:nvPr>
        </p:nvSpPr>
        <p:spPr/>
        <p:txBody>
          <a:bodyPr/>
          <a:lstStyle/>
          <a:p>
            <a:fld id="{B61BEF0D-F0BB-DE4B-95CE-6DB70DBA9567}" type="datetimeFigureOut">
              <a:rPr lang="en-US" smtClean="0"/>
              <a:pPr/>
              <a:t>1/12/22</a:t>
            </a:fld>
            <a:endParaRPr lang="en-US" dirty="0"/>
          </a:p>
        </p:txBody>
      </p:sp>
      <p:sp>
        <p:nvSpPr>
          <p:cNvPr id="5" name="Tijdelijke aanduiding voor voettekst 4">
            <a:extLst>
              <a:ext uri="{FF2B5EF4-FFF2-40B4-BE49-F238E27FC236}">
                <a16:creationId xmlns:a16="http://schemas.microsoft.com/office/drawing/2014/main" id="{CF7A69EA-DA00-F14B-B390-C29ACC506364}"/>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6ECF8EA5-9074-3D4A-9BD1-3865D5722AF0}"/>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82221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1E04E7-105A-9B4D-9DD9-B57415D1AAA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AE1F508-CA39-1945-8515-98C3F76797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AB33D84-E04C-2049-85DA-CAD12BB3F0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AF27489-EC35-AF4D-A4E8-A5DA35318F6A}"/>
              </a:ext>
            </a:extLst>
          </p:cNvPr>
          <p:cNvSpPr>
            <a:spLocks noGrp="1"/>
          </p:cNvSpPr>
          <p:nvPr>
            <p:ph type="dt" sz="half" idx="10"/>
          </p:nvPr>
        </p:nvSpPr>
        <p:spPr/>
        <p:txBody>
          <a:bodyPr/>
          <a:lstStyle/>
          <a:p>
            <a:fld id="{8DEA2CF1-0EB2-4673-802D-3371233E4A77}" type="datetime2">
              <a:rPr lang="en-US" smtClean="0"/>
              <a:t>Wednesday, January 12, 2022</a:t>
            </a:fld>
            <a:endParaRPr lang="en-US" dirty="0"/>
          </a:p>
        </p:txBody>
      </p:sp>
      <p:sp>
        <p:nvSpPr>
          <p:cNvPr id="6" name="Tijdelijke aanduiding voor voettekst 5">
            <a:extLst>
              <a:ext uri="{FF2B5EF4-FFF2-40B4-BE49-F238E27FC236}">
                <a16:creationId xmlns:a16="http://schemas.microsoft.com/office/drawing/2014/main" id="{DCD7B6B8-BEFC-EB44-B20E-573D3A56C08D}"/>
              </a:ext>
            </a:extLst>
          </p:cNvPr>
          <p:cNvSpPr>
            <a:spLocks noGrp="1"/>
          </p:cNvSpPr>
          <p:nvPr>
            <p:ph type="ftr" sz="quarter" idx="11"/>
          </p:nvPr>
        </p:nvSpPr>
        <p:spPr/>
        <p:txBody>
          <a:bodyPr/>
          <a:lstStyle/>
          <a:p>
            <a:pPr algn="l"/>
            <a:r>
              <a:rPr lang="en-US"/>
              <a:t>Sample Footer Text</a:t>
            </a:r>
            <a:endParaRPr lang="en-US" dirty="0"/>
          </a:p>
        </p:txBody>
      </p:sp>
      <p:sp>
        <p:nvSpPr>
          <p:cNvPr id="7" name="Tijdelijke aanduiding voor dianummer 6">
            <a:extLst>
              <a:ext uri="{FF2B5EF4-FFF2-40B4-BE49-F238E27FC236}">
                <a16:creationId xmlns:a16="http://schemas.microsoft.com/office/drawing/2014/main" id="{EDBE5F48-6187-1040-B808-B5AE089AC188}"/>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72375506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50D39-46DE-F745-B788-C395EF4BB96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3C8BCB3-39AF-A043-9BF6-8E319E06C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8A4811F-B83A-B840-809B-E74D483DC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8CF20EF-37B1-C749-B339-E318AB4367CC}"/>
              </a:ext>
            </a:extLst>
          </p:cNvPr>
          <p:cNvSpPr>
            <a:spLocks noGrp="1"/>
          </p:cNvSpPr>
          <p:nvPr>
            <p:ph type="dt" sz="half" idx="10"/>
          </p:nvPr>
        </p:nvSpPr>
        <p:spPr/>
        <p:txBody>
          <a:bodyPr/>
          <a:lstStyle/>
          <a:p>
            <a:fld id="{8DEA2CF1-0EB2-4673-802D-3371233E4A77}" type="datetime2">
              <a:rPr lang="en-US" smtClean="0"/>
              <a:t>Wednesday, January 12, 2022</a:t>
            </a:fld>
            <a:endParaRPr lang="en-US" dirty="0"/>
          </a:p>
        </p:txBody>
      </p:sp>
      <p:sp>
        <p:nvSpPr>
          <p:cNvPr id="6" name="Tijdelijke aanduiding voor voettekst 5">
            <a:extLst>
              <a:ext uri="{FF2B5EF4-FFF2-40B4-BE49-F238E27FC236}">
                <a16:creationId xmlns:a16="http://schemas.microsoft.com/office/drawing/2014/main" id="{053DAFE5-9871-9B43-B511-F5E5B626AFCE}"/>
              </a:ext>
            </a:extLst>
          </p:cNvPr>
          <p:cNvSpPr>
            <a:spLocks noGrp="1"/>
          </p:cNvSpPr>
          <p:nvPr>
            <p:ph type="ftr" sz="quarter" idx="11"/>
          </p:nvPr>
        </p:nvSpPr>
        <p:spPr/>
        <p:txBody>
          <a:bodyPr/>
          <a:lstStyle/>
          <a:p>
            <a:pPr algn="l"/>
            <a:r>
              <a:rPr lang="en-US"/>
              <a:t>Sample Footer Text</a:t>
            </a:r>
            <a:endParaRPr lang="en-US" dirty="0"/>
          </a:p>
        </p:txBody>
      </p:sp>
      <p:sp>
        <p:nvSpPr>
          <p:cNvPr id="7" name="Tijdelijke aanduiding voor dianummer 6">
            <a:extLst>
              <a:ext uri="{FF2B5EF4-FFF2-40B4-BE49-F238E27FC236}">
                <a16:creationId xmlns:a16="http://schemas.microsoft.com/office/drawing/2014/main" id="{6FA6FACF-45FB-054C-8462-725271471EC4}"/>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359527625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55FBBC-9752-9645-BB34-5E1FB70795F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917EAEB-644C-1944-BE53-910C97BCB85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C158EFE-FEF0-D24D-8295-D4BC0E533314}"/>
              </a:ext>
            </a:extLst>
          </p:cNvPr>
          <p:cNvSpPr>
            <a:spLocks noGrp="1"/>
          </p:cNvSpPr>
          <p:nvPr>
            <p:ph type="dt" sz="half" idx="10"/>
          </p:nvPr>
        </p:nvSpPr>
        <p:spPr/>
        <p:txBody>
          <a:bodyPr/>
          <a:lstStyle/>
          <a:p>
            <a:fld id="{8DEA2CF1-0EB2-4673-802D-3371233E4A77}" type="datetime2">
              <a:rPr lang="en-US" smtClean="0"/>
              <a:t>Wednesday, January 12, 2022</a:t>
            </a:fld>
            <a:endParaRPr lang="en-US" dirty="0"/>
          </a:p>
        </p:txBody>
      </p:sp>
      <p:sp>
        <p:nvSpPr>
          <p:cNvPr id="5" name="Tijdelijke aanduiding voor voettekst 4">
            <a:extLst>
              <a:ext uri="{FF2B5EF4-FFF2-40B4-BE49-F238E27FC236}">
                <a16:creationId xmlns:a16="http://schemas.microsoft.com/office/drawing/2014/main" id="{ED9CC903-61CC-6548-9123-1EB297D8FF0C}"/>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C05E233A-7107-FE43-B7E8-A37B347DB0BC}"/>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189041026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1308FC-B0DB-4B40-8B5A-C9E49C4A72F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32AD328-0E07-7F4D-AB0E-22DF53A4347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6ECEFC0-6723-9D4B-AA46-EE831D0CC308}"/>
              </a:ext>
            </a:extLst>
          </p:cNvPr>
          <p:cNvSpPr>
            <a:spLocks noGrp="1"/>
          </p:cNvSpPr>
          <p:nvPr>
            <p:ph type="dt" sz="half" idx="10"/>
          </p:nvPr>
        </p:nvSpPr>
        <p:spPr/>
        <p:txBody>
          <a:bodyPr/>
          <a:lstStyle/>
          <a:p>
            <a:fld id="{8DEA2CF1-0EB2-4673-802D-3371233E4A77}" type="datetime2">
              <a:rPr lang="en-US" smtClean="0"/>
              <a:t>Wednesday, January 12, 2022</a:t>
            </a:fld>
            <a:endParaRPr lang="en-US" dirty="0"/>
          </a:p>
        </p:txBody>
      </p:sp>
      <p:sp>
        <p:nvSpPr>
          <p:cNvPr id="5" name="Tijdelijke aanduiding voor voettekst 4">
            <a:extLst>
              <a:ext uri="{FF2B5EF4-FFF2-40B4-BE49-F238E27FC236}">
                <a16:creationId xmlns:a16="http://schemas.microsoft.com/office/drawing/2014/main" id="{D289B546-C289-9647-B137-0FC0DD596B7A}"/>
              </a:ext>
            </a:extLst>
          </p:cNvPr>
          <p:cNvSpPr>
            <a:spLocks noGrp="1"/>
          </p:cNvSpPr>
          <p:nvPr>
            <p:ph type="ftr" sz="quarter" idx="11"/>
          </p:nvPr>
        </p:nvSpPr>
        <p:spPr/>
        <p:txBody>
          <a:body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E57301D8-5E97-3B4A-B66B-50EEB12015E7}"/>
              </a:ext>
            </a:extLst>
          </p:cNvPr>
          <p:cNvSpPr>
            <a:spLocks noGrp="1"/>
          </p:cNvSpPr>
          <p:nvPr>
            <p:ph type="sldNum" sz="quarter" idx="12"/>
          </p:nvPr>
        </p:nvSpPr>
        <p:spPr/>
        <p:txBody>
          <a:body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245752329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F5D699-4B6E-9E49-8217-AF9581B5E82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1ECE4CD-2DBF-0B47-8FD7-7C0CD856007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0A33270-53B0-5B48-99FB-6F17C89AEFB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F11EEE8-9B53-F84A-9EA0-C1EBE8A46634}"/>
              </a:ext>
            </a:extLst>
          </p:cNvPr>
          <p:cNvSpPr>
            <a:spLocks noGrp="1"/>
          </p:cNvSpPr>
          <p:nvPr>
            <p:ph type="dt" sz="half" idx="10"/>
          </p:nvPr>
        </p:nvSpPr>
        <p:spPr/>
        <p:txBody>
          <a:bodyPr/>
          <a:lstStyle/>
          <a:p>
            <a:fld id="{EB712588-04B1-427B-82EE-E8DB90309F08}" type="datetimeFigureOut">
              <a:rPr lang="en-US" smtClean="0"/>
              <a:t>1/12/22</a:t>
            </a:fld>
            <a:endParaRPr lang="en-US" dirty="0"/>
          </a:p>
        </p:txBody>
      </p:sp>
      <p:sp>
        <p:nvSpPr>
          <p:cNvPr id="6" name="Tijdelijke aanduiding voor voettekst 5">
            <a:extLst>
              <a:ext uri="{FF2B5EF4-FFF2-40B4-BE49-F238E27FC236}">
                <a16:creationId xmlns:a16="http://schemas.microsoft.com/office/drawing/2014/main" id="{5D385F14-C24F-6441-AD04-367F9C2867ED}"/>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4BE74D8A-1DA0-3D40-B6C7-456D7C89A936}"/>
              </a:ext>
            </a:extLst>
          </p:cNvPr>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2498824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BC8F4-14C2-A34B-959F-EDDB76CD7D4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9CCABFD-C15B-B740-99B4-91E03DE8F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62E045E-8D65-5546-815F-EDD186B0341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6C7302C-20D5-3048-8D9F-F9EC56E0E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6AB85C0-7E07-A54D-911E-05E858037B5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B19895C-1979-0341-BCB9-E0C5EB288295}"/>
              </a:ext>
            </a:extLst>
          </p:cNvPr>
          <p:cNvSpPr>
            <a:spLocks noGrp="1"/>
          </p:cNvSpPr>
          <p:nvPr>
            <p:ph type="dt" sz="half" idx="10"/>
          </p:nvPr>
        </p:nvSpPr>
        <p:spPr/>
        <p:txBody>
          <a:bodyPr/>
          <a:lstStyle/>
          <a:p>
            <a:fld id="{B61BEF0D-F0BB-DE4B-95CE-6DB70DBA9567}" type="datetimeFigureOut">
              <a:rPr lang="en-US" smtClean="0"/>
              <a:pPr/>
              <a:t>1/12/22</a:t>
            </a:fld>
            <a:endParaRPr lang="en-US" dirty="0"/>
          </a:p>
        </p:txBody>
      </p:sp>
      <p:sp>
        <p:nvSpPr>
          <p:cNvPr id="8" name="Tijdelijke aanduiding voor voettekst 7">
            <a:extLst>
              <a:ext uri="{FF2B5EF4-FFF2-40B4-BE49-F238E27FC236}">
                <a16:creationId xmlns:a16="http://schemas.microsoft.com/office/drawing/2014/main" id="{70E34137-ACBA-4448-A2FD-52FB4B9479EB}"/>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6244B8C6-8301-DD44-A997-88070CCE71A9}"/>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4272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AD4B2-2E46-694F-856E-116EBE85614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FBAD044-1DFA-E149-9EE4-6F66823ED8BE}"/>
              </a:ext>
            </a:extLst>
          </p:cNvPr>
          <p:cNvSpPr>
            <a:spLocks noGrp="1"/>
          </p:cNvSpPr>
          <p:nvPr>
            <p:ph type="dt" sz="half" idx="10"/>
          </p:nvPr>
        </p:nvSpPr>
        <p:spPr/>
        <p:txBody>
          <a:bodyPr/>
          <a:lstStyle/>
          <a:p>
            <a:fld id="{B61BEF0D-F0BB-DE4B-95CE-6DB70DBA9567}" type="datetimeFigureOut">
              <a:rPr lang="en-US" smtClean="0"/>
              <a:pPr/>
              <a:t>1/12/22</a:t>
            </a:fld>
            <a:endParaRPr lang="en-US" dirty="0"/>
          </a:p>
        </p:txBody>
      </p:sp>
      <p:sp>
        <p:nvSpPr>
          <p:cNvPr id="4" name="Tijdelijke aanduiding voor voettekst 3">
            <a:extLst>
              <a:ext uri="{FF2B5EF4-FFF2-40B4-BE49-F238E27FC236}">
                <a16:creationId xmlns:a16="http://schemas.microsoft.com/office/drawing/2014/main" id="{F886F353-8971-5F4C-AEBF-DDE05B5DE667}"/>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7BAB1B5F-71DB-9949-A0BC-C108AC019CFF}"/>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5980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7524491-C217-8E47-9FA6-1BCFFD12F9D5}"/>
              </a:ext>
            </a:extLst>
          </p:cNvPr>
          <p:cNvSpPr>
            <a:spLocks noGrp="1"/>
          </p:cNvSpPr>
          <p:nvPr>
            <p:ph type="dt" sz="half" idx="10"/>
          </p:nvPr>
        </p:nvSpPr>
        <p:spPr/>
        <p:txBody>
          <a:bodyPr/>
          <a:lstStyle/>
          <a:p>
            <a:fld id="{B61BEF0D-F0BB-DE4B-95CE-6DB70DBA9567}" type="datetimeFigureOut">
              <a:rPr lang="en-US" smtClean="0"/>
              <a:pPr/>
              <a:t>1/12/22</a:t>
            </a:fld>
            <a:endParaRPr lang="en-US" dirty="0"/>
          </a:p>
        </p:txBody>
      </p:sp>
      <p:sp>
        <p:nvSpPr>
          <p:cNvPr id="3" name="Tijdelijke aanduiding voor voettekst 2">
            <a:extLst>
              <a:ext uri="{FF2B5EF4-FFF2-40B4-BE49-F238E27FC236}">
                <a16:creationId xmlns:a16="http://schemas.microsoft.com/office/drawing/2014/main" id="{425F9923-7A87-9F45-9A22-F20B2AF83F46}"/>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0B538DB1-6292-0040-A677-7508B338B7C7}"/>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719142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9BA4F8-74C5-D349-897E-1AD4CB88A08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97782CE-994F-894F-B98C-6597C2EC4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1D9751B-E195-024A-84FA-5972609A1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9EAFAD9-6DDF-0046-9503-63D32F73947F}"/>
              </a:ext>
            </a:extLst>
          </p:cNvPr>
          <p:cNvSpPr>
            <a:spLocks noGrp="1"/>
          </p:cNvSpPr>
          <p:nvPr>
            <p:ph type="dt" sz="half" idx="10"/>
          </p:nvPr>
        </p:nvSpPr>
        <p:spPr/>
        <p:txBody>
          <a:bodyPr/>
          <a:lstStyle/>
          <a:p>
            <a:fld id="{42A54C80-263E-416B-A8E0-580EDEADCBDC}" type="datetimeFigureOut">
              <a:rPr lang="en-US" smtClean="0"/>
              <a:t>1/12/22</a:t>
            </a:fld>
            <a:endParaRPr lang="en-US" dirty="0"/>
          </a:p>
        </p:txBody>
      </p:sp>
      <p:sp>
        <p:nvSpPr>
          <p:cNvPr id="6" name="Tijdelijke aanduiding voor voettekst 5">
            <a:extLst>
              <a:ext uri="{FF2B5EF4-FFF2-40B4-BE49-F238E27FC236}">
                <a16:creationId xmlns:a16="http://schemas.microsoft.com/office/drawing/2014/main" id="{A979CE4B-1330-D848-B263-16CDBFA230BF}"/>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7F917DA1-0637-7543-9DED-D5E667DD289B}"/>
              </a:ext>
            </a:extLst>
          </p:cNvPr>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596795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05C73-0790-F24F-862E-4860D53BA57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4777D24-5283-6846-8A39-F7D91F5C05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4D5A810-8D27-214A-8808-3BAECE6FE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9C5C461-3AD9-DC46-8C3C-49F96FE50FC3}"/>
              </a:ext>
            </a:extLst>
          </p:cNvPr>
          <p:cNvSpPr>
            <a:spLocks noGrp="1"/>
          </p:cNvSpPr>
          <p:nvPr>
            <p:ph type="dt" sz="half" idx="10"/>
          </p:nvPr>
        </p:nvSpPr>
        <p:spPr/>
        <p:txBody>
          <a:bodyPr/>
          <a:lstStyle/>
          <a:p>
            <a:fld id="{B61BEF0D-F0BB-DE4B-95CE-6DB70DBA9567}" type="datetimeFigureOut">
              <a:rPr lang="en-US" smtClean="0"/>
              <a:pPr/>
              <a:t>1/12/22</a:t>
            </a:fld>
            <a:endParaRPr lang="en-US" dirty="0"/>
          </a:p>
        </p:txBody>
      </p:sp>
      <p:sp>
        <p:nvSpPr>
          <p:cNvPr id="6" name="Tijdelijke aanduiding voor voettekst 5">
            <a:extLst>
              <a:ext uri="{FF2B5EF4-FFF2-40B4-BE49-F238E27FC236}">
                <a16:creationId xmlns:a16="http://schemas.microsoft.com/office/drawing/2014/main" id="{9F682445-05A2-B14B-BACC-8F48B50BC260}"/>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BDA0C834-17B5-554E-A0B1-E0860CFB4568}"/>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56682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gi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D10D2F2-16FC-614C-96B8-D1A81BE37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51896C9-6CAC-7F4C-8BEC-496492337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9106EC5-6CB3-DB43-955D-7CA67ED82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1/12/22</a:t>
            </a:fld>
            <a:endParaRPr lang="en-US" dirty="0"/>
          </a:p>
        </p:txBody>
      </p:sp>
      <p:sp>
        <p:nvSpPr>
          <p:cNvPr id="5" name="Tijdelijke aanduiding voor voettekst 4">
            <a:extLst>
              <a:ext uri="{FF2B5EF4-FFF2-40B4-BE49-F238E27FC236}">
                <a16:creationId xmlns:a16="http://schemas.microsoft.com/office/drawing/2014/main" id="{BB0AE7C7-78C5-0A4A-A2C6-1D378D9AF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A5DE8D37-D67D-A745-811C-08B0E9CAB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57936660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658D33C-D95A-894B-B26E-EF8112F3B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43A1672-03C8-B140-95D6-D55C2824B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D918FA-B9BA-BD4C-8F7D-04FE296DAD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E1036-67C1-5A4B-9F55-F6833267929E}" type="datetimeFigureOut">
              <a:rPr lang="nl-NL" smtClean="0"/>
              <a:t>12-01-2022</a:t>
            </a:fld>
            <a:endParaRPr lang="nl-NL"/>
          </a:p>
        </p:txBody>
      </p:sp>
      <p:sp>
        <p:nvSpPr>
          <p:cNvPr id="5" name="Tijdelijke aanduiding voor voettekst 4">
            <a:extLst>
              <a:ext uri="{FF2B5EF4-FFF2-40B4-BE49-F238E27FC236}">
                <a16:creationId xmlns:a16="http://schemas.microsoft.com/office/drawing/2014/main" id="{8C22EC31-621C-5B44-B88D-B6AAC95A86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C67A8A2-7CEC-F24F-9573-7868A6E754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1D01BB4-494A-4665-BDE2-8319E3D5D049}" type="slidenum">
              <a:rPr lang="nl-NL" smtClean="0"/>
              <a:pPr>
                <a:defRPr/>
              </a:pPr>
              <a:t>‹nr.›</a:t>
            </a:fld>
            <a:endParaRPr lang="nl-NL"/>
          </a:p>
        </p:txBody>
      </p:sp>
      <p:pic>
        <p:nvPicPr>
          <p:cNvPr id="7" name="Afbeelding 11">
            <a:extLst>
              <a:ext uri="{FF2B5EF4-FFF2-40B4-BE49-F238E27FC236}">
                <a16:creationId xmlns:a16="http://schemas.microsoft.com/office/drawing/2014/main" id="{969FC1FB-EFE6-804E-B502-8874A6743A27}"/>
              </a:ext>
            </a:extLst>
          </p:cNvPr>
          <p:cNvPicPr>
            <a:picLocks noChangeAspect="1"/>
          </p:cNvPicPr>
          <p:nvPr userDrawn="1"/>
        </p:nvPicPr>
        <p:blipFill>
          <a:blip r:embed="rId13"/>
          <a:srcRect/>
          <a:stretch>
            <a:fillRect/>
          </a:stretch>
        </p:blipFill>
        <p:spPr bwMode="auto">
          <a:xfrm>
            <a:off x="-14288" y="6211888"/>
            <a:ext cx="12087226" cy="657225"/>
          </a:xfrm>
          <a:prstGeom prst="rect">
            <a:avLst/>
          </a:prstGeom>
          <a:noFill/>
          <a:ln w="9525">
            <a:noFill/>
            <a:miter lim="800000"/>
            <a:headEnd/>
            <a:tailEnd/>
          </a:ln>
        </p:spPr>
      </p:pic>
      <p:sp>
        <p:nvSpPr>
          <p:cNvPr id="8" name="Rechthoek 7">
            <a:extLst>
              <a:ext uri="{FF2B5EF4-FFF2-40B4-BE49-F238E27FC236}">
                <a16:creationId xmlns:a16="http://schemas.microsoft.com/office/drawing/2014/main" id="{157EF2AC-3C9B-4A45-B4DD-9C9C54EB45E5}"/>
              </a:ext>
            </a:extLst>
          </p:cNvPr>
          <p:cNvSpPr/>
          <p:nvPr userDrawn="1"/>
        </p:nvSpPr>
        <p:spPr>
          <a:xfrm>
            <a:off x="2586038" y="6211888"/>
            <a:ext cx="9605962" cy="646112"/>
          </a:xfrm>
          <a:prstGeom prst="rect">
            <a:avLst/>
          </a:prstGeom>
          <a:solidFill>
            <a:srgbClr val="C8D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9" name="Tijdelijke aanduiding voor titel 1">
            <a:extLst>
              <a:ext uri="{FF2B5EF4-FFF2-40B4-BE49-F238E27FC236}">
                <a16:creationId xmlns:a16="http://schemas.microsoft.com/office/drawing/2014/main" id="{71347839-9D5B-C64F-A46B-ADC78DEBA709}"/>
              </a:ext>
            </a:extLst>
          </p:cNvPr>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de stijl te bewerken</a:t>
            </a:r>
          </a:p>
        </p:txBody>
      </p:sp>
      <p:sp>
        <p:nvSpPr>
          <p:cNvPr id="10" name="Tijdelijke aanduiding voor tekst 2">
            <a:extLst>
              <a:ext uri="{FF2B5EF4-FFF2-40B4-BE49-F238E27FC236}">
                <a16:creationId xmlns:a16="http://schemas.microsoft.com/office/drawing/2014/main" id="{A25DEC58-19FD-CB41-AF90-8424AC11D04F}"/>
              </a:ext>
            </a:extLst>
          </p:cNvPr>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5">
            <a:extLst>
              <a:ext uri="{FF2B5EF4-FFF2-40B4-BE49-F238E27FC236}">
                <a16:creationId xmlns:a16="http://schemas.microsoft.com/office/drawing/2014/main" id="{BDE16B70-668A-ED4E-A7A0-7DBC89CD0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1D01BB4-494A-4665-BDE2-8319E3D5D049}" type="slidenum">
              <a:rPr lang="nl-NL"/>
              <a:pPr>
                <a:defRPr/>
              </a:pPr>
              <a:t>‹nr.›</a:t>
            </a:fld>
            <a:endParaRPr lang="nl-NL"/>
          </a:p>
        </p:txBody>
      </p:sp>
      <p:pic>
        <p:nvPicPr>
          <p:cNvPr id="12" name="Afbeelding 6">
            <a:extLst>
              <a:ext uri="{FF2B5EF4-FFF2-40B4-BE49-F238E27FC236}">
                <a16:creationId xmlns:a16="http://schemas.microsoft.com/office/drawing/2014/main" id="{3BE360F4-D4FD-F049-AB8F-92854A3CA077}"/>
              </a:ext>
            </a:extLst>
          </p:cNvPr>
          <p:cNvPicPr>
            <a:picLocks noChangeAspect="1"/>
          </p:cNvPicPr>
          <p:nvPr userDrawn="1"/>
        </p:nvPicPr>
        <p:blipFill>
          <a:blip r:embed="rId14"/>
          <a:srcRect/>
          <a:stretch>
            <a:fillRect/>
          </a:stretch>
        </p:blipFill>
        <p:spPr bwMode="auto">
          <a:xfrm>
            <a:off x="1138238" y="6211888"/>
            <a:ext cx="482600" cy="509587"/>
          </a:xfrm>
          <a:prstGeom prst="rect">
            <a:avLst/>
          </a:prstGeom>
          <a:noFill/>
          <a:ln w="9525">
            <a:noFill/>
            <a:miter lim="800000"/>
            <a:headEnd/>
            <a:tailEnd/>
          </a:ln>
        </p:spPr>
      </p:pic>
      <p:pic>
        <p:nvPicPr>
          <p:cNvPr id="13" name="Afbeelding 10">
            <a:extLst>
              <a:ext uri="{FF2B5EF4-FFF2-40B4-BE49-F238E27FC236}">
                <a16:creationId xmlns:a16="http://schemas.microsoft.com/office/drawing/2014/main" id="{9A847E13-ADE4-B941-BAA0-A9E6D938A593}"/>
              </a:ext>
            </a:extLst>
          </p:cNvPr>
          <p:cNvPicPr>
            <a:picLocks noChangeAspect="1"/>
          </p:cNvPicPr>
          <p:nvPr userDrawn="1"/>
        </p:nvPicPr>
        <p:blipFill>
          <a:blip r:embed="rId13"/>
          <a:srcRect l="15472" t="-378519" r="-15472" b="378519"/>
          <a:stretch>
            <a:fillRect/>
          </a:stretch>
        </p:blipFill>
        <p:spPr bwMode="auto">
          <a:xfrm>
            <a:off x="1433513" y="3028950"/>
            <a:ext cx="9324975" cy="800100"/>
          </a:xfrm>
          <a:prstGeom prst="rect">
            <a:avLst/>
          </a:prstGeom>
          <a:noFill/>
          <a:ln w="9525">
            <a:noFill/>
            <a:miter lim="800000"/>
            <a:headEnd/>
            <a:tailEnd/>
          </a:ln>
        </p:spPr>
      </p:pic>
      <p:pic>
        <p:nvPicPr>
          <p:cNvPr id="14" name="Afbeelding 17">
            <a:extLst>
              <a:ext uri="{FF2B5EF4-FFF2-40B4-BE49-F238E27FC236}">
                <a16:creationId xmlns:a16="http://schemas.microsoft.com/office/drawing/2014/main" id="{E55CA425-4799-214E-902B-90BBED678C42}"/>
              </a:ext>
            </a:extLst>
          </p:cNvPr>
          <p:cNvPicPr>
            <a:picLocks noChangeAspect="1"/>
          </p:cNvPicPr>
          <p:nvPr userDrawn="1"/>
        </p:nvPicPr>
        <p:blipFill>
          <a:blip r:embed="rId15"/>
          <a:srcRect t="27655" r="23270" b="25470"/>
          <a:stretch>
            <a:fillRect/>
          </a:stretch>
        </p:blipFill>
        <p:spPr bwMode="auto">
          <a:xfrm>
            <a:off x="28575" y="6205538"/>
            <a:ext cx="1085850" cy="466725"/>
          </a:xfrm>
          <a:prstGeom prst="rect">
            <a:avLst/>
          </a:prstGeom>
          <a:noFill/>
          <a:ln w="9525">
            <a:noFill/>
            <a:miter lim="800000"/>
            <a:headEnd/>
            <a:tailEnd/>
          </a:ln>
        </p:spPr>
      </p:pic>
    </p:spTree>
    <p:extLst>
      <p:ext uri="{BB962C8B-B14F-4D97-AF65-F5344CB8AC3E}">
        <p14:creationId xmlns:p14="http://schemas.microsoft.com/office/powerpoint/2010/main" val="425129678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D88138F-56EB-FF42-B2AB-263389BFF4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1DA22D7-A293-E44E-816F-53CC4244D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331603D-EBB6-6B48-B85F-8BDFECDF2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A2CF1-0EB2-4673-802D-3371233E4A77}" type="datetime2">
              <a:rPr lang="en-US" smtClean="0"/>
              <a:t>Wednesday, January 12, 2022</a:t>
            </a:fld>
            <a:endParaRPr lang="en-US" dirty="0"/>
          </a:p>
        </p:txBody>
      </p:sp>
      <p:sp>
        <p:nvSpPr>
          <p:cNvPr id="5" name="Tijdelijke aanduiding voor voettekst 4">
            <a:extLst>
              <a:ext uri="{FF2B5EF4-FFF2-40B4-BE49-F238E27FC236}">
                <a16:creationId xmlns:a16="http://schemas.microsoft.com/office/drawing/2014/main" id="{7F0B2DA7-517F-6A45-9CE2-CF561EE98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Sample Footer Text</a:t>
            </a:r>
            <a:endParaRPr lang="en-US" dirty="0"/>
          </a:p>
        </p:txBody>
      </p:sp>
      <p:sp>
        <p:nvSpPr>
          <p:cNvPr id="6" name="Tijdelijke aanduiding voor dianummer 5">
            <a:extLst>
              <a:ext uri="{FF2B5EF4-FFF2-40B4-BE49-F238E27FC236}">
                <a16:creationId xmlns:a16="http://schemas.microsoft.com/office/drawing/2014/main" id="{C150AC56-C1CD-DD46-B83C-16E8D79259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1B6DD-29C1-4FEA-923F-71EA1347694C}" type="slidenum">
              <a:rPr lang="en-US" smtClean="0"/>
              <a:pPr/>
              <a:t>‹nr.›</a:t>
            </a:fld>
            <a:endParaRPr lang="en-US" dirty="0"/>
          </a:p>
        </p:txBody>
      </p:sp>
    </p:spTree>
    <p:extLst>
      <p:ext uri="{BB962C8B-B14F-4D97-AF65-F5344CB8AC3E}">
        <p14:creationId xmlns:p14="http://schemas.microsoft.com/office/powerpoint/2010/main" val="22520102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nutritionalassessment.mumc.nl/energiegebruik-berekene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youtu.be/PXA1yLTMeAY"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bd.nl/dossier-regeerakkoord-rutte-iv/zorg-blijft-crisisdossier-voor-nieuwe-kabinet-personeelsgebrek-is-gigantisch~afd90184/"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2" Type="http://schemas.openxmlformats.org/officeDocument/2006/relationships/hyperlink" Target="https://www.vitamine-info.n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www.biodesk.nl/vertering/werking_van_de_slokdarm.php"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youtu.be/RvsZgcyq420" TargetMode="External"/><Relationship Id="rId5" Type="http://schemas.openxmlformats.org/officeDocument/2006/relationships/image" Target="../media/image10.jp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voedsel, tafel, bord, gevuld&#10;&#10;Automatisch gegenereerde beschrijving">
            <a:extLst>
              <a:ext uri="{FF2B5EF4-FFF2-40B4-BE49-F238E27FC236}">
                <a16:creationId xmlns:a16="http://schemas.microsoft.com/office/drawing/2014/main" id="{BCCF160C-5EFB-8F47-98A4-7C6974FEBF4E}"/>
              </a:ext>
            </a:extLst>
          </p:cNvPr>
          <p:cNvPicPr>
            <a:picLocks noChangeAspect="1"/>
          </p:cNvPicPr>
          <p:nvPr/>
        </p:nvPicPr>
        <p:blipFill rotWithShape="1">
          <a:blip r:embed="rId2">
            <a:alphaModFix amt="50000"/>
          </a:blip>
          <a:srcRect t="12585" b="2829"/>
          <a:stretch/>
        </p:blipFill>
        <p:spPr>
          <a:xfrm>
            <a:off x="20" y="1"/>
            <a:ext cx="12191980" cy="6857999"/>
          </a:xfrm>
          <a:prstGeom prst="rect">
            <a:avLst/>
          </a:prstGeom>
        </p:spPr>
      </p:pic>
      <p:sp>
        <p:nvSpPr>
          <p:cNvPr id="2" name="Titel 1"/>
          <p:cNvSpPr>
            <a:spLocks noGrp="1"/>
          </p:cNvSpPr>
          <p:nvPr>
            <p:ph type="ctrTitle"/>
          </p:nvPr>
        </p:nvSpPr>
        <p:spPr>
          <a:xfrm>
            <a:off x="4055891" y="1200152"/>
            <a:ext cx="7809004" cy="4457696"/>
          </a:xfrm>
        </p:spPr>
        <p:txBody>
          <a:bodyPr anchor="ctr">
            <a:normAutofit/>
          </a:bodyPr>
          <a:lstStyle/>
          <a:p>
            <a:pPr algn="l"/>
            <a:r>
              <a:rPr lang="nl-NL" sz="8000" dirty="0">
                <a:solidFill>
                  <a:srgbClr val="FFFFFF"/>
                </a:solidFill>
              </a:rPr>
              <a:t>Les 4-5 Voedingsleer</a:t>
            </a:r>
          </a:p>
        </p:txBody>
      </p:sp>
      <p:sp>
        <p:nvSpPr>
          <p:cNvPr id="3" name="Ondertitel 2"/>
          <p:cNvSpPr>
            <a:spLocks noGrp="1"/>
          </p:cNvSpPr>
          <p:nvPr>
            <p:ph type="subTitle" idx="1"/>
          </p:nvPr>
        </p:nvSpPr>
        <p:spPr>
          <a:xfrm>
            <a:off x="849963" y="1200152"/>
            <a:ext cx="2816535" cy="4457696"/>
          </a:xfrm>
        </p:spPr>
        <p:txBody>
          <a:bodyPr anchor="ctr">
            <a:normAutofit/>
          </a:bodyPr>
          <a:lstStyle/>
          <a:p>
            <a:pPr algn="r"/>
            <a:r>
              <a:rPr lang="nl-NL" sz="2800" dirty="0">
                <a:solidFill>
                  <a:srgbClr val="FFFFFF"/>
                </a:solidFill>
              </a:rPr>
              <a:t>Leerjaar 2 IBS mijn onderneming</a:t>
            </a:r>
          </a:p>
          <a:p>
            <a:pPr algn="r"/>
            <a:endParaRPr lang="nl-NL" sz="2800" dirty="0">
              <a:solidFill>
                <a:srgbClr val="FFFFFF"/>
              </a:solidFill>
            </a:endParaRPr>
          </a:p>
        </p:txBody>
      </p:sp>
      <p:cxnSp>
        <p:nvCxnSpPr>
          <p:cNvPr id="36" name="Straight Connector 35">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0396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EF095B-D51B-EE41-A507-A9FA13B48749}"/>
              </a:ext>
            </a:extLst>
          </p:cNvPr>
          <p:cNvSpPr>
            <a:spLocks noGrp="1"/>
          </p:cNvSpPr>
          <p:nvPr>
            <p:ph type="title"/>
          </p:nvPr>
        </p:nvSpPr>
        <p:spPr/>
        <p:txBody>
          <a:bodyPr/>
          <a:lstStyle/>
          <a:p>
            <a:r>
              <a:rPr lang="nl-NL" dirty="0"/>
              <a:t>Hoe bereken je hoeveel iemand nodig heeft?</a:t>
            </a:r>
          </a:p>
        </p:txBody>
      </p:sp>
      <p:sp>
        <p:nvSpPr>
          <p:cNvPr id="3" name="Tijdelijke aanduiding voor inhoud 2">
            <a:extLst>
              <a:ext uri="{FF2B5EF4-FFF2-40B4-BE49-F238E27FC236}">
                <a16:creationId xmlns:a16="http://schemas.microsoft.com/office/drawing/2014/main" id="{141D6CF7-5E85-E643-99EE-66639DF7CA00}"/>
              </a:ext>
            </a:extLst>
          </p:cNvPr>
          <p:cNvSpPr>
            <a:spLocks noGrp="1"/>
          </p:cNvSpPr>
          <p:nvPr>
            <p:ph idx="1"/>
          </p:nvPr>
        </p:nvSpPr>
        <p:spPr/>
        <p:txBody>
          <a:bodyPr>
            <a:normAutofit fontScale="92500" lnSpcReduction="10000"/>
          </a:bodyPr>
          <a:lstStyle/>
          <a:p>
            <a:pPr marL="0" indent="0">
              <a:buNone/>
            </a:pPr>
            <a:r>
              <a:rPr lang="nl-NL" dirty="0"/>
              <a:t>Harris en Benedict (herzien door Roza en </a:t>
            </a:r>
            <a:r>
              <a:rPr lang="nl-NL" dirty="0" err="1"/>
              <a:t>Shizgal</a:t>
            </a:r>
            <a:r>
              <a:rPr lang="nl-NL" dirty="0"/>
              <a:t>):</a:t>
            </a:r>
          </a:p>
          <a:p>
            <a:r>
              <a:rPr lang="nl-NL" b="1" dirty="0"/>
              <a:t>Mannen:</a:t>
            </a:r>
            <a:br>
              <a:rPr lang="nl-NL" dirty="0"/>
            </a:br>
            <a:r>
              <a:rPr lang="nl-NL" dirty="0"/>
              <a:t>88,362 + (13,397 x gewicht in kilogrammen) + (4,799 x lichaamslengte in centimeters) – (5,677 x leeftijd in jaren) = energieverbruik in rust ook wel BMR Basal </a:t>
            </a:r>
            <a:r>
              <a:rPr lang="nl-NL" dirty="0" err="1"/>
              <a:t>Metabolic</a:t>
            </a:r>
            <a:r>
              <a:rPr lang="nl-NL" dirty="0"/>
              <a:t> </a:t>
            </a:r>
            <a:r>
              <a:rPr lang="nl-NL" dirty="0" err="1"/>
              <a:t>Rate</a:t>
            </a:r>
            <a:endParaRPr lang="nl-NL" dirty="0"/>
          </a:p>
          <a:p>
            <a:r>
              <a:rPr lang="nl-NL" b="1" dirty="0"/>
              <a:t>Vrouwen:</a:t>
            </a:r>
            <a:br>
              <a:rPr lang="nl-NL" dirty="0"/>
            </a:br>
            <a:r>
              <a:rPr lang="nl-NL" dirty="0"/>
              <a:t>447,593 + (9,247 x gewicht in kilogrammen) + (3,098 x lengte in centimeters) – (4,330 x leeftijd in jaren) = energieverbruik in rust ook wel BMR Basal </a:t>
            </a:r>
            <a:r>
              <a:rPr lang="nl-NL" dirty="0" err="1"/>
              <a:t>Metabolic</a:t>
            </a:r>
            <a:r>
              <a:rPr lang="nl-NL" dirty="0"/>
              <a:t> </a:t>
            </a:r>
            <a:r>
              <a:rPr lang="nl-NL" dirty="0" err="1"/>
              <a:t>Rate</a:t>
            </a:r>
            <a:endParaRPr lang="nl-NL" dirty="0"/>
          </a:p>
          <a:p>
            <a:pPr marL="0" indent="0">
              <a:buNone/>
            </a:pPr>
            <a:r>
              <a:rPr lang="nl-NL" dirty="0"/>
              <a:t>Waarom geslacht, gewicht, lengte en leeftijd?</a:t>
            </a:r>
          </a:p>
          <a:p>
            <a:pPr marL="0" indent="0">
              <a:buNone/>
            </a:pPr>
            <a:r>
              <a:rPr lang="nl-NL" dirty="0"/>
              <a:t>Bereken voor jezelf.</a:t>
            </a:r>
          </a:p>
        </p:txBody>
      </p:sp>
    </p:spTree>
    <p:extLst>
      <p:ext uri="{BB962C8B-B14F-4D97-AF65-F5344CB8AC3E}">
        <p14:creationId xmlns:p14="http://schemas.microsoft.com/office/powerpoint/2010/main" val="2756647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2DF22-FB01-B545-BEA1-F449EE80A450}"/>
              </a:ext>
            </a:extLst>
          </p:cNvPr>
          <p:cNvSpPr>
            <a:spLocks noGrp="1"/>
          </p:cNvSpPr>
          <p:nvPr>
            <p:ph type="title"/>
          </p:nvPr>
        </p:nvSpPr>
        <p:spPr/>
        <p:txBody>
          <a:bodyPr/>
          <a:lstStyle/>
          <a:p>
            <a:r>
              <a:rPr lang="nl-NL" dirty="0"/>
              <a:t>PAL (</a:t>
            </a:r>
            <a:r>
              <a:rPr lang="nl-NL" dirty="0" err="1"/>
              <a:t>physical</a:t>
            </a:r>
            <a:r>
              <a:rPr lang="nl-NL" dirty="0"/>
              <a:t> </a:t>
            </a:r>
            <a:r>
              <a:rPr lang="nl-NL" dirty="0" err="1"/>
              <a:t>activity</a:t>
            </a:r>
            <a:r>
              <a:rPr lang="nl-NL" dirty="0"/>
              <a:t> level) waarden: </a:t>
            </a:r>
          </a:p>
        </p:txBody>
      </p:sp>
      <p:graphicFrame>
        <p:nvGraphicFramePr>
          <p:cNvPr id="4" name="Tijdelijke aanduiding voor inhoud 3">
            <a:extLst>
              <a:ext uri="{FF2B5EF4-FFF2-40B4-BE49-F238E27FC236}">
                <a16:creationId xmlns:a16="http://schemas.microsoft.com/office/drawing/2014/main" id="{DBED585D-8EF2-1742-BCA9-B5BC2F8440A0}"/>
              </a:ext>
            </a:extLst>
          </p:cNvPr>
          <p:cNvGraphicFramePr>
            <a:graphicFrameLocks noGrp="1"/>
          </p:cNvGraphicFramePr>
          <p:nvPr>
            <p:ph idx="1"/>
          </p:nvPr>
        </p:nvGraphicFramePr>
        <p:xfrm>
          <a:off x="3376414" y="1776920"/>
          <a:ext cx="5439172" cy="4448748"/>
        </p:xfrm>
        <a:graphic>
          <a:graphicData uri="http://schemas.openxmlformats.org/drawingml/2006/table">
            <a:tbl>
              <a:tblPr/>
              <a:tblGrid>
                <a:gridCol w="2719586">
                  <a:extLst>
                    <a:ext uri="{9D8B030D-6E8A-4147-A177-3AD203B41FA5}">
                      <a16:colId xmlns:a16="http://schemas.microsoft.com/office/drawing/2014/main" val="4242989503"/>
                    </a:ext>
                  </a:extLst>
                </a:gridCol>
                <a:gridCol w="2719586">
                  <a:extLst>
                    <a:ext uri="{9D8B030D-6E8A-4147-A177-3AD203B41FA5}">
                      <a16:colId xmlns:a16="http://schemas.microsoft.com/office/drawing/2014/main" val="1443329881"/>
                    </a:ext>
                  </a:extLst>
                </a:gridCol>
              </a:tblGrid>
              <a:tr h="369204">
                <a:tc>
                  <a:txBody>
                    <a:bodyPr/>
                    <a:lstStyle/>
                    <a:p>
                      <a:pPr algn="l" fontAlgn="ctr"/>
                      <a:r>
                        <a:rPr lang="nl-NL" sz="1600" b="1">
                          <a:effectLst/>
                        </a:rPr>
                        <a:t>Levensstijl</a:t>
                      </a:r>
                    </a:p>
                  </a:txBody>
                  <a:tcPr marL="65929" marR="65929" marT="65929" marB="65929"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tc>
                  <a:txBody>
                    <a:bodyPr/>
                    <a:lstStyle/>
                    <a:p>
                      <a:pPr algn="l" fontAlgn="ctr"/>
                      <a:r>
                        <a:rPr lang="nl-NL" sz="1600" b="1">
                          <a:effectLst/>
                        </a:rPr>
                        <a:t>PAL-waarde</a:t>
                      </a:r>
                    </a:p>
                  </a:txBody>
                  <a:tcPr marL="65929" marR="65929" marT="65929" marB="65929" anchor="ctr">
                    <a:lnL>
                      <a:noFill/>
                    </a:lnL>
                    <a:lnR>
                      <a:noFill/>
                    </a:lnR>
                    <a:lnT>
                      <a:noFill/>
                    </a:lnT>
                    <a:lnB w="9525" cap="flat" cmpd="sng" algn="ctr">
                      <a:solidFill>
                        <a:srgbClr val="DDDDDD"/>
                      </a:solidFill>
                      <a:prstDash val="solid"/>
                      <a:round/>
                      <a:headEnd type="none" w="med" len="med"/>
                      <a:tailEnd type="none" w="med" len="med"/>
                    </a:lnB>
                    <a:solidFill>
                      <a:srgbClr val="D9EDF7"/>
                    </a:solidFill>
                  </a:tcPr>
                </a:tc>
                <a:extLst>
                  <a:ext uri="{0D108BD9-81ED-4DB2-BD59-A6C34878D82A}">
                    <a16:rowId xmlns:a16="http://schemas.microsoft.com/office/drawing/2014/main" val="3533415868"/>
                  </a:ext>
                </a:extLst>
              </a:tr>
              <a:tr h="606550">
                <a:tc>
                  <a:txBody>
                    <a:bodyPr/>
                    <a:lstStyle/>
                    <a:p>
                      <a:pPr algn="l" fontAlgn="t"/>
                      <a:r>
                        <a:rPr lang="nl-NL" sz="1600" b="1">
                          <a:effectLst/>
                        </a:rPr>
                        <a:t>Inactief: </a:t>
                      </a:r>
                      <a:br>
                        <a:rPr lang="nl-NL" sz="1600">
                          <a:effectLst/>
                        </a:rPr>
                      </a:br>
                      <a:r>
                        <a:rPr lang="nl-NL" sz="1600">
                          <a:effectLst/>
                        </a:rPr>
                        <a:t>Zittend werk (niet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nl-NL" sz="1600">
                          <a:effectLst/>
                        </a:rPr>
                        <a:t>1.2</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29497959"/>
                  </a:ext>
                </a:extLst>
              </a:tr>
              <a:tr h="843896">
                <a:tc>
                  <a:txBody>
                    <a:bodyPr/>
                    <a:lstStyle/>
                    <a:p>
                      <a:pPr algn="l" fontAlgn="t"/>
                      <a:r>
                        <a:rPr lang="nl-NL" sz="1600" b="1">
                          <a:effectLst/>
                        </a:rPr>
                        <a:t>Licht actief: </a:t>
                      </a:r>
                      <a:br>
                        <a:rPr lang="nl-NL" sz="1600">
                          <a:effectLst/>
                        </a:rPr>
                      </a:br>
                      <a:r>
                        <a:rPr lang="nl-NL" sz="1600">
                          <a:effectLst/>
                        </a:rPr>
                        <a:t>Zittend werk (1-3 keer per week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nl-NL" sz="1600">
                          <a:effectLst/>
                        </a:rPr>
                        <a:t>1.4 - 1.5</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663039571"/>
                  </a:ext>
                </a:extLst>
              </a:tr>
              <a:tr h="843896">
                <a:tc>
                  <a:txBody>
                    <a:bodyPr/>
                    <a:lstStyle/>
                    <a:p>
                      <a:pPr algn="l" fontAlgn="t"/>
                      <a:r>
                        <a:rPr lang="nl-NL" sz="1600" b="1">
                          <a:effectLst/>
                        </a:rPr>
                        <a:t>Gemiddeld actief:</a:t>
                      </a:r>
                      <a:br>
                        <a:rPr lang="nl-NL" sz="1600">
                          <a:effectLst/>
                        </a:rPr>
                      </a:br>
                      <a:r>
                        <a:rPr lang="nl-NL" sz="1600">
                          <a:effectLst/>
                        </a:rPr>
                        <a:t>Zittend werk (3-5 keer per week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tc>
                  <a:txBody>
                    <a:bodyPr/>
                    <a:lstStyle/>
                    <a:p>
                      <a:pPr algn="l" fontAlgn="t"/>
                      <a:r>
                        <a:rPr lang="nl-NL" sz="1600">
                          <a:effectLst/>
                        </a:rPr>
                        <a:t>1.6 - 1.7</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3F3F3"/>
                    </a:solidFill>
                  </a:tcPr>
                </a:tc>
                <a:extLst>
                  <a:ext uri="{0D108BD9-81ED-4DB2-BD59-A6C34878D82A}">
                    <a16:rowId xmlns:a16="http://schemas.microsoft.com/office/drawing/2014/main" val="2253412603"/>
                  </a:ext>
                </a:extLst>
              </a:tr>
              <a:tr h="843896">
                <a:tc>
                  <a:txBody>
                    <a:bodyPr/>
                    <a:lstStyle/>
                    <a:p>
                      <a:pPr algn="l" fontAlgn="t"/>
                      <a:r>
                        <a:rPr lang="nl-NL" sz="1600" b="1">
                          <a:effectLst/>
                        </a:rPr>
                        <a:t>Actief:</a:t>
                      </a:r>
                      <a:br>
                        <a:rPr lang="nl-NL" sz="1600">
                          <a:effectLst/>
                        </a:rPr>
                      </a:br>
                      <a:r>
                        <a:rPr lang="nl-NL" sz="1600">
                          <a:effectLst/>
                        </a:rPr>
                        <a:t>Staand werk (4-7 keer per week sporten)</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nl-NL" sz="1600">
                          <a:effectLst/>
                        </a:rPr>
                        <a:t>1.8 - 1.9</a:t>
                      </a:r>
                    </a:p>
                  </a:txBody>
                  <a:tcPr marL="65929" marR="65929" marT="65929" marB="65929">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582473769"/>
                  </a:ext>
                </a:extLst>
              </a:tr>
              <a:tr h="843896">
                <a:tc>
                  <a:txBody>
                    <a:bodyPr/>
                    <a:lstStyle/>
                    <a:p>
                      <a:pPr algn="l" fontAlgn="t"/>
                      <a:r>
                        <a:rPr lang="nl-NL" sz="1600" b="1">
                          <a:effectLst/>
                        </a:rPr>
                        <a:t>Zeer actief: </a:t>
                      </a:r>
                      <a:br>
                        <a:rPr lang="nl-NL" sz="1600">
                          <a:effectLst/>
                        </a:rPr>
                      </a:br>
                      <a:r>
                        <a:rPr lang="nl-NL" sz="1600">
                          <a:effectLst/>
                        </a:rPr>
                        <a:t>Zwaar werk (meerdere keren per dag sporten)</a:t>
                      </a:r>
                    </a:p>
                  </a:txBody>
                  <a:tcPr marL="65929" marR="65929" marT="65929" marB="65929">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l" fontAlgn="t"/>
                      <a:r>
                        <a:rPr lang="nl-NL" sz="1600" dirty="0">
                          <a:effectLst/>
                        </a:rPr>
                        <a:t>2.0 - 2.4</a:t>
                      </a:r>
                    </a:p>
                  </a:txBody>
                  <a:tcPr marL="65929" marR="65929" marT="65929" marB="65929">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484145320"/>
                  </a:ext>
                </a:extLst>
              </a:tr>
            </a:tbl>
          </a:graphicData>
        </a:graphic>
      </p:graphicFrame>
    </p:spTree>
    <p:extLst>
      <p:ext uri="{BB962C8B-B14F-4D97-AF65-F5344CB8AC3E}">
        <p14:creationId xmlns:p14="http://schemas.microsoft.com/office/powerpoint/2010/main" val="849361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B59E7-A421-7242-A7F7-436D48F0B027}"/>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sz="5400" dirty="0"/>
              <a:t>Calculator</a:t>
            </a:r>
            <a:br>
              <a:rPr lang="en-US" sz="5400" dirty="0"/>
            </a:br>
            <a:r>
              <a:rPr lang="en-US" sz="2200" dirty="0">
                <a:hlinkClick r:id="rId3"/>
              </a:rPr>
              <a:t>https://nutritionalassessment.mumc.nl/energiegebruik-berekenen</a:t>
            </a:r>
            <a:br>
              <a:rPr lang="en-US" sz="2200" dirty="0"/>
            </a:br>
            <a:endParaRPr lang="en-US" sz="2200" dirty="0"/>
          </a:p>
        </p:txBody>
      </p:sp>
      <p:pic>
        <p:nvPicPr>
          <p:cNvPr id="5" name="Tijdelijke aanduiding voor inhoud 4" descr="Afbeelding met object, computer, zitten, toetsenbord&#10;&#10;Automatisch gegenereerde beschrijving">
            <a:extLst>
              <a:ext uri="{FF2B5EF4-FFF2-40B4-BE49-F238E27FC236}">
                <a16:creationId xmlns:a16="http://schemas.microsoft.com/office/drawing/2014/main" id="{8B64C885-C3F8-3B4C-BB3C-110807064E34}"/>
              </a:ext>
            </a:extLst>
          </p:cNvPr>
          <p:cNvPicPr>
            <a:picLocks noGrp="1" noChangeAspect="1"/>
          </p:cNvPicPr>
          <p:nvPr>
            <p:ph idx="1"/>
          </p:nvPr>
        </p:nvPicPr>
        <p:blipFill rotWithShape="1">
          <a:blip r:embed="rId4"/>
          <a:srcRect t="9395" r="1" b="5979"/>
          <a:stretch/>
        </p:blipFill>
        <p:spPr>
          <a:xfrm>
            <a:off x="5922492" y="666728"/>
            <a:ext cx="5536001" cy="5465791"/>
          </a:xfrm>
          <a:prstGeom prst="rect">
            <a:avLst/>
          </a:prstGeom>
        </p:spPr>
      </p:pic>
    </p:spTree>
    <p:extLst>
      <p:ext uri="{BB962C8B-B14F-4D97-AF65-F5344CB8AC3E}">
        <p14:creationId xmlns:p14="http://schemas.microsoft.com/office/powerpoint/2010/main" val="3004048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2CD0C9BA-11E5-A24A-85F7-F9F98024C2C1}"/>
              </a:ext>
            </a:extLst>
          </p:cNvPr>
          <p:cNvSpPr>
            <a:spLocks noGrp="1"/>
          </p:cNvSpPr>
          <p:nvPr>
            <p:ph type="title" idx="4294967295"/>
          </p:nvPr>
        </p:nvSpPr>
        <p:spPr>
          <a:xfrm>
            <a:off x="742950" y="742951"/>
            <a:ext cx="3476625" cy="4962524"/>
          </a:xfrm>
        </p:spPr>
        <p:txBody>
          <a:bodyPr vert="horz" lIns="91440" tIns="45720" rIns="91440" bIns="45720" rtlCol="0" anchor="ctr">
            <a:normAutofit/>
          </a:bodyPr>
          <a:lstStyle/>
          <a:p>
            <a:pPr algn="ctr"/>
            <a:br>
              <a:rPr lang="en-US" sz="4800" kern="1200">
                <a:solidFill>
                  <a:srgbClr val="FFFFFF"/>
                </a:solidFill>
                <a:latin typeface="+mj-lt"/>
                <a:ea typeface="+mj-ea"/>
                <a:cs typeface="+mj-cs"/>
              </a:rPr>
            </a:br>
            <a:br>
              <a:rPr lang="en-US" sz="4800" kern="1200">
                <a:solidFill>
                  <a:srgbClr val="FFFFFF"/>
                </a:solidFill>
                <a:latin typeface="+mj-lt"/>
                <a:ea typeface="+mj-ea"/>
                <a:cs typeface="+mj-cs"/>
              </a:rPr>
            </a:br>
            <a:br>
              <a:rPr lang="en-US" sz="4800" kern="1200">
                <a:solidFill>
                  <a:srgbClr val="FFFFFF"/>
                </a:solidFill>
                <a:latin typeface="+mj-lt"/>
                <a:ea typeface="+mj-ea"/>
                <a:cs typeface="+mj-cs"/>
              </a:rPr>
            </a:br>
            <a:r>
              <a:rPr lang="en-US" sz="4800" kern="1200">
                <a:solidFill>
                  <a:srgbClr val="FFFFFF"/>
                </a:solidFill>
                <a:latin typeface="+mj-lt"/>
                <a:ea typeface="+mj-ea"/>
                <a:cs typeface="+mj-cs"/>
              </a:rPr>
              <a:t>Vullen of voeden?</a:t>
            </a:r>
          </a:p>
        </p:txBody>
      </p:sp>
      <p:pic>
        <p:nvPicPr>
          <p:cNvPr id="2" name="Tijdelijke aanduiding voor inhoud 1">
            <a:extLst>
              <a:ext uri="{FF2B5EF4-FFF2-40B4-BE49-F238E27FC236}">
                <a16:creationId xmlns:a16="http://schemas.microsoft.com/office/drawing/2014/main" id="{16DDC7A1-4112-8842-B8F2-C063D0508C3A}"/>
              </a:ext>
            </a:extLst>
          </p:cNvPr>
          <p:cNvPicPr>
            <a:picLocks noGrp="1" noChangeAspect="1"/>
          </p:cNvPicPr>
          <p:nvPr>
            <p:ph idx="4294967295"/>
          </p:nvPr>
        </p:nvPicPr>
        <p:blipFill rotWithShape="1">
          <a:blip r:embed="rId2"/>
          <a:srcRect l="9091" t="3115" b="18188"/>
          <a:stretch/>
        </p:blipFill>
        <p:spPr>
          <a:xfrm>
            <a:off x="5153822" y="596375"/>
            <a:ext cx="6553545" cy="5673191"/>
          </a:xfrm>
          <a:prstGeom prst="rect">
            <a:avLst/>
          </a:prstGeom>
        </p:spPr>
      </p:pic>
    </p:spTree>
    <p:extLst>
      <p:ext uri="{BB962C8B-B14F-4D97-AF65-F5344CB8AC3E}">
        <p14:creationId xmlns:p14="http://schemas.microsoft.com/office/powerpoint/2010/main" val="135915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Gezonde voeding belangrijke rol!</a:t>
            </a:r>
          </a:p>
        </p:txBody>
      </p:sp>
      <p:pic>
        <p:nvPicPr>
          <p:cNvPr id="7" name="Tijdelijke aanduiding voor inhoud 4">
            <a:extLst>
              <a:ext uri="{FF2B5EF4-FFF2-40B4-BE49-F238E27FC236}">
                <a16:creationId xmlns:a16="http://schemas.microsoft.com/office/drawing/2014/main" id="{06F91017-A8F6-2F42-B730-AF1F3CCB8862}"/>
              </a:ext>
            </a:extLst>
          </p:cNvPr>
          <p:cNvPicPr>
            <a:picLocks noChangeAspect="1"/>
          </p:cNvPicPr>
          <p:nvPr/>
        </p:nvPicPr>
        <p:blipFill>
          <a:blip r:embed="rId2"/>
          <a:stretch>
            <a:fillRect/>
          </a:stretch>
        </p:blipFill>
        <p:spPr>
          <a:xfrm>
            <a:off x="5490196" y="492573"/>
            <a:ext cx="5880796" cy="5880796"/>
          </a:xfrm>
          <a:prstGeom prst="rect">
            <a:avLst/>
          </a:prstGeom>
        </p:spPr>
      </p:pic>
    </p:spTree>
    <p:extLst>
      <p:ext uri="{BB962C8B-B14F-4D97-AF65-F5344CB8AC3E}">
        <p14:creationId xmlns:p14="http://schemas.microsoft.com/office/powerpoint/2010/main" val="164778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8715F94-CA53-1649-BA9B-CE11C4224AA3}"/>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a:t>Hoe is het voor Anne?</a:t>
            </a:r>
          </a:p>
        </p:txBody>
      </p:sp>
      <p:sp>
        <p:nvSpPr>
          <p:cNvPr id="15"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04E17114-040B-824C-932F-9472B2C86AAB}"/>
              </a:ext>
            </a:extLst>
          </p:cNvPr>
          <p:cNvPicPr>
            <a:picLocks noGrp="1" noChangeAspect="1"/>
          </p:cNvPicPr>
          <p:nvPr>
            <p:ph idx="1"/>
          </p:nvPr>
        </p:nvPicPr>
        <p:blipFill rotWithShape="1">
          <a:blip r:embed="rId2"/>
          <a:srcRect l="109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116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err="1">
                <a:solidFill>
                  <a:srgbClr val="FFFFFF"/>
                </a:solidFill>
              </a:rPr>
              <a:t>Voedingsstoffen</a:t>
            </a:r>
            <a:endParaRPr lang="en-US" sz="5400" dirty="0">
              <a:solidFill>
                <a:srgbClr val="FFFFFF"/>
              </a:solidFill>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593745"/>
            <a:ext cx="3425609" cy="3425609"/>
          </a:xfrm>
          <a:prstGeom prst="rect">
            <a:avLst/>
          </a:prstGeom>
        </p:spPr>
      </p:pic>
      <p:pic>
        <p:nvPicPr>
          <p:cNvPr id="8" name="Afbeelding 7">
            <a:extLst>
              <a:ext uri="{FF2B5EF4-FFF2-40B4-BE49-F238E27FC236}">
                <a16:creationId xmlns:a16="http://schemas.microsoft.com/office/drawing/2014/main" id="{3F1B2680-0CDA-874C-957C-BFA19EF9CDA4}"/>
              </a:ext>
            </a:extLst>
          </p:cNvPr>
          <p:cNvPicPr>
            <a:picLocks noChangeAspect="1"/>
          </p:cNvPicPr>
          <p:nvPr/>
        </p:nvPicPr>
        <p:blipFill>
          <a:blip r:embed="rId3"/>
          <a:stretch/>
        </p:blipFill>
        <p:spPr>
          <a:xfrm>
            <a:off x="4385729" y="1160678"/>
            <a:ext cx="3433324" cy="2291743"/>
          </a:xfrm>
          <a:prstGeom prst="rect">
            <a:avLst/>
          </a:prstGeom>
        </p:spPr>
      </p:pic>
      <p:cxnSp>
        <p:nvCxnSpPr>
          <p:cNvPr id="17" name="Straight Connector 16">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Afbeelding 5" descr="Afbeelding met tafel, glas, vaas, zitten&#10;&#10;Automatisch gegenereerde beschrijving">
            <a:extLst>
              <a:ext uri="{FF2B5EF4-FFF2-40B4-BE49-F238E27FC236}">
                <a16:creationId xmlns:a16="http://schemas.microsoft.com/office/drawing/2014/main" id="{8AC77E55-0A9D-BE4C-A298-2781592096BE}"/>
              </a:ext>
            </a:extLst>
          </p:cNvPr>
          <p:cNvPicPr>
            <a:picLocks noChangeAspect="1"/>
          </p:cNvPicPr>
          <p:nvPr/>
        </p:nvPicPr>
        <p:blipFill>
          <a:blip r:embed="rId4"/>
          <a:stretch>
            <a:fillRect/>
          </a:stretch>
        </p:blipFill>
        <p:spPr>
          <a:xfrm>
            <a:off x="8827472" y="330045"/>
            <a:ext cx="2668422" cy="3997637"/>
          </a:xfrm>
          <a:prstGeom prst="rect">
            <a:avLst/>
          </a:prstGeom>
        </p:spPr>
      </p:pic>
      <p:cxnSp>
        <p:nvCxnSpPr>
          <p:cNvPr id="19" name="Straight Connector 18">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061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514292" y="513612"/>
            <a:ext cx="9894133" cy="1031216"/>
          </a:xfrm>
        </p:spPr>
        <p:txBody>
          <a:bodyPr anchor="b">
            <a:normAutofit/>
          </a:bodyPr>
          <a:lstStyle/>
          <a:p>
            <a:r>
              <a:rPr lang="nl-NL" dirty="0"/>
              <a:t>Koolhydraten 40%-70% van de totale kcal.</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097" y="2589086"/>
            <a:ext cx="4797773" cy="2755478"/>
          </a:xfrm>
          <a:prstGeom prst="rect">
            <a:avLst/>
          </a:prstGeom>
        </p:spPr>
      </p:pic>
      <p:sp>
        <p:nvSpPr>
          <p:cNvPr id="13"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4"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7781373" y="2279151"/>
            <a:ext cx="3627063" cy="3387145"/>
          </a:xfrm>
        </p:spPr>
        <p:txBody>
          <a:bodyPr anchor="ctr">
            <a:normAutofit/>
          </a:bodyPr>
          <a:lstStyle/>
          <a:p>
            <a:r>
              <a:rPr lang="nl-NL" sz="2200" dirty="0"/>
              <a:t>Brandstof, reservebrandstof in de vorm van glycogeen in spieren en lever.</a:t>
            </a:r>
          </a:p>
          <a:p>
            <a:r>
              <a:rPr lang="nl-NL" sz="2200" dirty="0"/>
              <a:t>Handhaven bloedglucosegehalte.</a:t>
            </a:r>
          </a:p>
          <a:p>
            <a:r>
              <a:rPr lang="nl-NL" sz="2200" dirty="0"/>
              <a:t>Leveren snel energie (sneller dan vet).</a:t>
            </a:r>
          </a:p>
          <a:p>
            <a:r>
              <a:rPr lang="nl-NL" sz="2200" b="1" dirty="0"/>
              <a:t>1 gram koolhydraten levert 4 kilocalorieën. </a:t>
            </a:r>
          </a:p>
          <a:p>
            <a:endParaRPr lang="nl-NL" sz="2200" dirty="0"/>
          </a:p>
        </p:txBody>
      </p:sp>
    </p:spTree>
    <p:extLst>
      <p:ext uri="{BB962C8B-B14F-4D97-AF65-F5344CB8AC3E}">
        <p14:creationId xmlns:p14="http://schemas.microsoft.com/office/powerpoint/2010/main" val="697831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7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4">
            <a:extLst>
              <a:ext uri="{FF2B5EF4-FFF2-40B4-BE49-F238E27FC236}">
                <a16:creationId xmlns:a16="http://schemas.microsoft.com/office/drawing/2014/main" id="{28124EEE-F842-9346-8077-BBD571D7BDBC}"/>
              </a:ext>
            </a:extLst>
          </p:cNvPr>
          <p:cNvPicPr>
            <a:picLocks noChangeAspect="1"/>
          </p:cNvPicPr>
          <p:nvPr/>
        </p:nvPicPr>
        <p:blipFill>
          <a:blip r:embed="rId3"/>
          <a:stretch>
            <a:fillRect/>
          </a:stretch>
        </p:blipFill>
        <p:spPr>
          <a:xfrm>
            <a:off x="1639148" y="643467"/>
            <a:ext cx="8913704" cy="5571066"/>
          </a:xfrm>
          <a:prstGeom prst="rect">
            <a:avLst/>
          </a:prstGeom>
        </p:spPr>
      </p:pic>
    </p:spTree>
    <p:extLst>
      <p:ext uri="{BB962C8B-B14F-4D97-AF65-F5344CB8AC3E}">
        <p14:creationId xmlns:p14="http://schemas.microsoft.com/office/powerpoint/2010/main" val="2922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p:cNvSpPr>
            <a:spLocks noGrp="1"/>
          </p:cNvSpPr>
          <p:nvPr>
            <p:ph type="title"/>
          </p:nvPr>
        </p:nvSpPr>
        <p:spPr>
          <a:xfrm>
            <a:off x="838200" y="963877"/>
            <a:ext cx="3494362" cy="4930246"/>
          </a:xfrm>
        </p:spPr>
        <p:txBody>
          <a:bodyPr>
            <a:normAutofit/>
          </a:bodyPr>
          <a:lstStyle/>
          <a:p>
            <a:pPr algn="r"/>
            <a:r>
              <a:rPr lang="nl-NL" sz="2100">
                <a:solidFill>
                  <a:schemeClr val="accent1"/>
                </a:solidFill>
              </a:rPr>
              <a:t>Koolhydraten/voedingsvezels</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ijdelijke aanduiding voor inhoud 4"/>
          <p:cNvSpPr>
            <a:spLocks noGrp="1"/>
          </p:cNvSpPr>
          <p:nvPr>
            <p:ph idx="1"/>
          </p:nvPr>
        </p:nvSpPr>
        <p:spPr>
          <a:xfrm>
            <a:off x="4976031" y="963877"/>
            <a:ext cx="6377769" cy="4930246"/>
          </a:xfrm>
        </p:spPr>
        <p:txBody>
          <a:bodyPr anchor="ctr">
            <a:normAutofit/>
          </a:bodyPr>
          <a:lstStyle/>
          <a:p>
            <a:r>
              <a:rPr lang="nl-NL" sz="1700" dirty="0"/>
              <a:t>Zijn stoffen uit planten die mensen niet verteren, maar wel een belangrijke functie hebben in het lichaam.</a:t>
            </a:r>
          </a:p>
          <a:p>
            <a:r>
              <a:rPr lang="nl-NL" sz="1700" dirty="0"/>
              <a:t>Dus 30 en 40 gram per dag</a:t>
            </a:r>
          </a:p>
          <a:p>
            <a:r>
              <a:rPr lang="nl-NL" sz="1700" dirty="0"/>
              <a:t>Functie:</a:t>
            </a:r>
          </a:p>
          <a:p>
            <a:pPr lvl="1"/>
            <a:r>
              <a:rPr lang="nl-NL" sz="1700" dirty="0"/>
              <a:t>Stimuleren kauwproces</a:t>
            </a:r>
          </a:p>
          <a:p>
            <a:pPr lvl="1"/>
            <a:r>
              <a:rPr lang="nl-NL" sz="1700" dirty="0"/>
              <a:t>Remmend effect op de maagontleding</a:t>
            </a:r>
          </a:p>
          <a:p>
            <a:pPr lvl="1"/>
            <a:r>
              <a:rPr lang="nl-NL" sz="1700" dirty="0"/>
              <a:t>Ondersteunen bloedglucosespiegel</a:t>
            </a:r>
          </a:p>
          <a:p>
            <a:pPr lvl="1"/>
            <a:r>
              <a:rPr lang="nl-NL" sz="1700" dirty="0"/>
              <a:t>Zachtere ontlasting en bacteriegroei in darm en verlagen risico op darmontsteking vooral bij oudere mensen</a:t>
            </a:r>
          </a:p>
          <a:p>
            <a:pPr lvl="1"/>
            <a:r>
              <a:rPr lang="nl-NL" sz="1700" dirty="0"/>
              <a:t>Verlaging slechte cholesterol</a:t>
            </a:r>
          </a:p>
          <a:p>
            <a:pPr lvl="1"/>
            <a:r>
              <a:rPr lang="nl-NL" sz="1700" dirty="0"/>
              <a:t>Immuunsysteem </a:t>
            </a:r>
          </a:p>
          <a:p>
            <a:r>
              <a:rPr lang="nl-NL" sz="1700" dirty="0"/>
              <a:t>Eet fruit i.p.v. het te drinken. Vervang witte, rijst, pasta en brood door zilvervliesrijst, volkoren/bruin boord en pasta. Rauwkost of gedroogde vruchten i.p.v. chips en koek. Vervang vlees regelmatig door peulvruchten. Minimaal 250 gram groenten per dag.</a:t>
            </a:r>
          </a:p>
        </p:txBody>
      </p:sp>
    </p:spTree>
    <p:extLst>
      <p:ext uri="{BB962C8B-B14F-4D97-AF65-F5344CB8AC3E}">
        <p14:creationId xmlns:p14="http://schemas.microsoft.com/office/powerpoint/2010/main" val="1097289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teken, tekening, doos&#10;&#10;Automatisch gegenereerde beschrijving">
            <a:extLst>
              <a:ext uri="{FF2B5EF4-FFF2-40B4-BE49-F238E27FC236}">
                <a16:creationId xmlns:a16="http://schemas.microsoft.com/office/drawing/2014/main" id="{0BEAF5D6-C696-FB47-8CEE-5DD5BAB52CE6}"/>
              </a:ext>
            </a:extLst>
          </p:cNvPr>
          <p:cNvPicPr>
            <a:picLocks noGrp="1" noChangeAspect="1"/>
          </p:cNvPicPr>
          <p:nvPr>
            <p:ph idx="1"/>
          </p:nvPr>
        </p:nvPicPr>
        <p:blipFill rotWithShape="1">
          <a:blip r:embed="rId2"/>
          <a:srcRect r="-2" b="6447"/>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10609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Bloedglucosespiegel</a:t>
            </a:r>
          </a:p>
        </p:txBody>
      </p:sp>
      <p:sp>
        <p:nvSpPr>
          <p:cNvPr id="3" name="Tijdelijke aanduiding voor inhoud 2"/>
          <p:cNvSpPr>
            <a:spLocks noGrp="1"/>
          </p:cNvSpPr>
          <p:nvPr>
            <p:ph idx="1"/>
          </p:nvPr>
        </p:nvSpPr>
        <p:spPr>
          <a:xfrm>
            <a:off x="1524000" y="1525638"/>
            <a:ext cx="9144000" cy="420001"/>
          </a:xfrm>
        </p:spPr>
        <p:txBody>
          <a:bodyPr vert="horz" lIns="91440" tIns="45720" rIns="91440" bIns="45720" rtlCol="0">
            <a:normAutofit/>
          </a:bodyPr>
          <a:lstStyle/>
          <a:p>
            <a:pPr marL="0" indent="0" algn="ctr">
              <a:buNone/>
            </a:pPr>
            <a:r>
              <a:rPr lang="en-US" sz="2000" kern="1200">
                <a:solidFill>
                  <a:srgbClr val="00BBEA"/>
                </a:solidFill>
                <a:latin typeface="+mn-lt"/>
                <a:ea typeface="+mn-ea"/>
                <a:cs typeface="+mn-cs"/>
              </a:rPr>
              <a:t>Glycemische index ( hoe snel stijgt de bloedglucosespiegel van een product)</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164" y="2509911"/>
            <a:ext cx="5900572" cy="3997637"/>
          </a:xfrm>
          <a:prstGeom prst="rect">
            <a:avLst/>
          </a:prstGeom>
        </p:spPr>
      </p:pic>
    </p:spTree>
    <p:extLst>
      <p:ext uri="{BB962C8B-B14F-4D97-AF65-F5344CB8AC3E}">
        <p14:creationId xmlns:p14="http://schemas.microsoft.com/office/powerpoint/2010/main" val="2849859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085FEC2-479F-5642-8409-4025EA534A61}"/>
              </a:ext>
            </a:extLst>
          </p:cNvPr>
          <p:cNvSpPr>
            <a:spLocks noGrp="1"/>
          </p:cNvSpPr>
          <p:nvPr>
            <p:ph type="title"/>
          </p:nvPr>
        </p:nvSpPr>
        <p:spPr>
          <a:xfrm>
            <a:off x="742950" y="742951"/>
            <a:ext cx="3829050" cy="4962524"/>
          </a:xfrm>
        </p:spPr>
        <p:txBody>
          <a:bodyPr vert="horz" lIns="91440" tIns="45720" rIns="91440" bIns="45720" rtlCol="0" anchor="ctr">
            <a:normAutofit/>
          </a:bodyPr>
          <a:lstStyle/>
          <a:p>
            <a:pPr algn="ctr"/>
            <a:r>
              <a:rPr lang="en-US" sz="3200" dirty="0">
                <a:solidFill>
                  <a:srgbClr val="FFFFFF"/>
                </a:solidFill>
              </a:rPr>
              <a:t>Glucose-</a:t>
            </a:r>
            <a:r>
              <a:rPr lang="en-US" sz="3200" dirty="0" err="1">
                <a:solidFill>
                  <a:srgbClr val="FFFFFF"/>
                </a:solidFill>
              </a:rPr>
              <a:t>insuline</a:t>
            </a:r>
            <a:r>
              <a:rPr lang="en-US" sz="3200" kern="1200" dirty="0">
                <a:solidFill>
                  <a:srgbClr val="FFFFFF"/>
                </a:solidFill>
                <a:latin typeface="+mj-lt"/>
                <a:ea typeface="+mj-ea"/>
                <a:cs typeface="+mj-cs"/>
              </a:rPr>
              <a:t>, </a:t>
            </a:r>
            <a:r>
              <a:rPr lang="en-US" sz="3200" dirty="0" err="1">
                <a:solidFill>
                  <a:srgbClr val="FFFFFF"/>
                </a:solidFill>
              </a:rPr>
              <a:t>Glycogeen</a:t>
            </a:r>
            <a:r>
              <a:rPr lang="en-US" sz="3200" dirty="0">
                <a:solidFill>
                  <a:srgbClr val="FFFFFF"/>
                </a:solidFill>
              </a:rPr>
              <a:t>-glucagon</a:t>
            </a:r>
            <a:br>
              <a:rPr lang="en-US" sz="3200" kern="1200" dirty="0">
                <a:solidFill>
                  <a:srgbClr val="FFFFFF"/>
                </a:solidFill>
                <a:latin typeface="+mj-lt"/>
                <a:ea typeface="+mj-ea"/>
                <a:cs typeface="+mj-cs"/>
              </a:rPr>
            </a:b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a:t>
            </a:r>
            <a:br>
              <a:rPr lang="en-US" sz="4100" kern="1200" dirty="0">
                <a:solidFill>
                  <a:srgbClr val="FFFFFF"/>
                </a:solidFill>
                <a:latin typeface="+mj-lt"/>
                <a:ea typeface="+mj-ea"/>
                <a:cs typeface="+mj-cs"/>
              </a:rPr>
            </a:br>
            <a:endParaRPr lang="en-US" sz="4100" kern="1200" dirty="0">
              <a:solidFill>
                <a:srgbClr val="FFFFFF"/>
              </a:solidFill>
              <a:latin typeface="+mj-lt"/>
              <a:ea typeface="+mj-ea"/>
              <a:cs typeface="+mj-cs"/>
            </a:endParaRPr>
          </a:p>
        </p:txBody>
      </p:sp>
      <p:pic>
        <p:nvPicPr>
          <p:cNvPr id="5" name="Tijdelijke aanduiding voor inhoud 4" descr="Afbeelding met tekst, kaart&#10;&#10;Automatisch gegenereerde beschrijving">
            <a:extLst>
              <a:ext uri="{FF2B5EF4-FFF2-40B4-BE49-F238E27FC236}">
                <a16:creationId xmlns:a16="http://schemas.microsoft.com/office/drawing/2014/main" id="{773E0B12-16A3-9642-B71B-4E9D525AA70E}"/>
              </a:ext>
            </a:extLst>
          </p:cNvPr>
          <p:cNvPicPr>
            <a:picLocks noGrp="1" noChangeAspect="1"/>
          </p:cNvPicPr>
          <p:nvPr>
            <p:ph idx="1"/>
          </p:nvPr>
        </p:nvPicPr>
        <p:blipFill>
          <a:blip r:embed="rId3"/>
          <a:stretch>
            <a:fillRect/>
          </a:stretch>
        </p:blipFill>
        <p:spPr>
          <a:xfrm>
            <a:off x="6120741" y="492573"/>
            <a:ext cx="4619706" cy="5880796"/>
          </a:xfrm>
          <a:prstGeom prst="rect">
            <a:avLst/>
          </a:prstGeom>
        </p:spPr>
      </p:pic>
    </p:spTree>
    <p:extLst>
      <p:ext uri="{BB962C8B-B14F-4D97-AF65-F5344CB8AC3E}">
        <p14:creationId xmlns:p14="http://schemas.microsoft.com/office/powerpoint/2010/main" val="1563215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79CA215-0C0E-354E-BC94-52B49E08F64A}"/>
              </a:ext>
            </a:extLst>
          </p:cNvPr>
          <p:cNvSpPr>
            <a:spLocks noGrp="1"/>
          </p:cNvSpPr>
          <p:nvPr>
            <p:ph type="title"/>
          </p:nvPr>
        </p:nvSpPr>
        <p:spPr>
          <a:xfrm>
            <a:off x="686834" y="1153572"/>
            <a:ext cx="3200400" cy="4461163"/>
          </a:xfrm>
        </p:spPr>
        <p:txBody>
          <a:bodyPr>
            <a:normAutofit/>
          </a:bodyPr>
          <a:lstStyle/>
          <a:p>
            <a:r>
              <a:rPr lang="nl-NL" sz="4100" dirty="0">
                <a:solidFill>
                  <a:srgbClr val="FFFFFF"/>
                </a:solidFill>
              </a:rPr>
              <a:t>Scheikundige samenstelling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FE15E50C-EF50-A041-B954-D13BC557B7F7}"/>
              </a:ext>
            </a:extLst>
          </p:cNvPr>
          <p:cNvSpPr>
            <a:spLocks noGrp="1"/>
          </p:cNvSpPr>
          <p:nvPr>
            <p:ph idx="1"/>
          </p:nvPr>
        </p:nvSpPr>
        <p:spPr>
          <a:xfrm>
            <a:off x="4447308" y="591344"/>
            <a:ext cx="6906491" cy="5585619"/>
          </a:xfrm>
        </p:spPr>
        <p:txBody>
          <a:bodyPr anchor="ctr">
            <a:normAutofit/>
          </a:bodyPr>
          <a:lstStyle/>
          <a:p>
            <a:r>
              <a:rPr lang="nl-NL" sz="1700" u="sng" dirty="0"/>
              <a:t>Mo</a:t>
            </a:r>
            <a:r>
              <a:rPr lang="nl-NL" sz="1700" dirty="0"/>
              <a:t>nosachariden: enkelvoudige suikers</a:t>
            </a:r>
          </a:p>
          <a:p>
            <a:r>
              <a:rPr lang="nl-NL" sz="1700" u="sng" dirty="0"/>
              <a:t>Di</a:t>
            </a:r>
            <a:r>
              <a:rPr lang="nl-NL" sz="1700" dirty="0"/>
              <a:t>sachariden: suikers samengesteld uit paren monosachariden</a:t>
            </a:r>
          </a:p>
          <a:p>
            <a:r>
              <a:rPr lang="nl-NL" sz="1700" u="sng" dirty="0"/>
              <a:t>Poly</a:t>
            </a:r>
            <a:r>
              <a:rPr lang="nl-NL" sz="1700" dirty="0"/>
              <a:t>sachariden: grote moleculen bestaan uit ketens van monosachariden</a:t>
            </a:r>
          </a:p>
          <a:p>
            <a:r>
              <a:rPr lang="nl-NL" sz="1700" dirty="0"/>
              <a:t>3 zijn monosachariden:</a:t>
            </a:r>
          </a:p>
          <a:p>
            <a:pPr lvl="1"/>
            <a:r>
              <a:rPr lang="nl-NL" sz="1700" dirty="0"/>
              <a:t>Glucose</a:t>
            </a:r>
          </a:p>
          <a:p>
            <a:pPr lvl="1"/>
            <a:r>
              <a:rPr lang="nl-NL" sz="1700" dirty="0"/>
              <a:t>Fructose</a:t>
            </a:r>
          </a:p>
          <a:p>
            <a:pPr lvl="1"/>
            <a:r>
              <a:rPr lang="nl-NL" sz="1700" dirty="0"/>
              <a:t>Galactose</a:t>
            </a:r>
          </a:p>
          <a:p>
            <a:r>
              <a:rPr lang="nl-NL" sz="1700" dirty="0"/>
              <a:t>3 zijn disachariden:</a:t>
            </a:r>
          </a:p>
          <a:p>
            <a:pPr lvl="1"/>
            <a:r>
              <a:rPr lang="nl-NL" sz="1700" dirty="0"/>
              <a:t>Maltose (glucose + glucose)</a:t>
            </a:r>
          </a:p>
          <a:p>
            <a:pPr lvl="1"/>
            <a:r>
              <a:rPr lang="nl-NL" sz="1700" dirty="0"/>
              <a:t>Sucrose (glucose + fructose)</a:t>
            </a:r>
          </a:p>
          <a:p>
            <a:pPr lvl="1"/>
            <a:r>
              <a:rPr lang="nl-NL" sz="1700" dirty="0"/>
              <a:t>Lactose (glucose + galactose)</a:t>
            </a:r>
          </a:p>
          <a:p>
            <a:r>
              <a:rPr lang="nl-NL" sz="1700" dirty="0"/>
              <a:t>Polysachariden zijn iets meer complex, met veel glucose eenheden. 3 soorten polysachariden zijn belangrijk in voeding:</a:t>
            </a:r>
          </a:p>
          <a:p>
            <a:pPr lvl="1"/>
            <a:r>
              <a:rPr lang="nl-NL" sz="1700" dirty="0"/>
              <a:t>Glycogeen = een opslagvorm van energie in het lichaam</a:t>
            </a:r>
          </a:p>
          <a:p>
            <a:pPr lvl="1"/>
            <a:r>
              <a:rPr lang="nl-NL" sz="1700" dirty="0"/>
              <a:t>Zetmeel </a:t>
            </a:r>
          </a:p>
          <a:p>
            <a:pPr lvl="1"/>
            <a:r>
              <a:rPr lang="nl-NL" sz="1700" dirty="0"/>
              <a:t>Vezels, </a:t>
            </a:r>
            <a:r>
              <a:rPr lang="nl-NL" sz="1700" dirty="0" err="1"/>
              <a:t>fermenteerbaar</a:t>
            </a:r>
            <a:r>
              <a:rPr lang="nl-NL" sz="1700" dirty="0"/>
              <a:t>, niet </a:t>
            </a:r>
            <a:r>
              <a:rPr lang="nl-NL" sz="1700" dirty="0" err="1"/>
              <a:t>fermenteerbaar</a:t>
            </a:r>
            <a:endParaRPr lang="nl-NL" sz="1700" dirty="0"/>
          </a:p>
        </p:txBody>
      </p:sp>
    </p:spTree>
    <p:extLst>
      <p:ext uri="{BB962C8B-B14F-4D97-AF65-F5344CB8AC3E}">
        <p14:creationId xmlns:p14="http://schemas.microsoft.com/office/powerpoint/2010/main" val="97101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descr="Afbeelding met voedsel&#10;&#10;Automatisch gegenereerde beschrijving">
            <a:extLst>
              <a:ext uri="{FF2B5EF4-FFF2-40B4-BE49-F238E27FC236}">
                <a16:creationId xmlns:a16="http://schemas.microsoft.com/office/drawing/2014/main" id="{D1232067-402B-A044-AB65-20568A0008CA}"/>
              </a:ext>
            </a:extLst>
          </p:cNvPr>
          <p:cNvPicPr>
            <a:picLocks noGrp="1" noChangeAspect="1"/>
          </p:cNvPicPr>
          <p:nvPr>
            <p:ph idx="1"/>
          </p:nvPr>
        </p:nvPicPr>
        <p:blipFill>
          <a:blip r:embed="rId2"/>
          <a:stretch>
            <a:fillRect/>
          </a:stretch>
        </p:blipFill>
        <p:spPr>
          <a:xfrm>
            <a:off x="1287463" y="2967038"/>
            <a:ext cx="4762500" cy="2809875"/>
          </a:xfrm>
        </p:spPr>
      </p:pic>
      <p:pic>
        <p:nvPicPr>
          <p:cNvPr id="7" name="Afbeelding 6" descr="Afbeelding met tafel&#10;&#10;Automatisch gegenereerde beschrijving">
            <a:extLst>
              <a:ext uri="{FF2B5EF4-FFF2-40B4-BE49-F238E27FC236}">
                <a16:creationId xmlns:a16="http://schemas.microsoft.com/office/drawing/2014/main" id="{24D487D1-A8E0-D443-A30F-BDEA4DBA8F93}"/>
              </a:ext>
            </a:extLst>
          </p:cNvPr>
          <p:cNvPicPr>
            <a:picLocks noChangeAspect="1"/>
          </p:cNvPicPr>
          <p:nvPr/>
        </p:nvPicPr>
        <p:blipFill>
          <a:blip r:embed="rId3"/>
          <a:stretch>
            <a:fillRect/>
          </a:stretch>
        </p:blipFill>
        <p:spPr>
          <a:xfrm>
            <a:off x="6116638" y="2967038"/>
            <a:ext cx="5233988" cy="2809875"/>
          </a:xfrm>
          <a:prstGeom prst="rect">
            <a:avLst/>
          </a:prstGeom>
        </p:spPr>
      </p:pic>
      <p:sp>
        <p:nvSpPr>
          <p:cNvPr id="2" name="Titel 1">
            <a:extLst>
              <a:ext uri="{FF2B5EF4-FFF2-40B4-BE49-F238E27FC236}">
                <a16:creationId xmlns:a16="http://schemas.microsoft.com/office/drawing/2014/main" id="{C9BCA433-2760-EF40-B140-72195A3EEED6}"/>
              </a:ext>
            </a:extLst>
          </p:cNvPr>
          <p:cNvSpPr>
            <a:spLocks noGrp="1"/>
          </p:cNvSpPr>
          <p:nvPr>
            <p:ph type="title"/>
          </p:nvPr>
        </p:nvSpPr>
        <p:spPr>
          <a:xfrm>
            <a:off x="1286932" y="1204109"/>
            <a:ext cx="10023398" cy="857894"/>
          </a:xfrm>
        </p:spPr>
        <p:txBody>
          <a:bodyPr>
            <a:normAutofit fontScale="90000"/>
          </a:bodyPr>
          <a:lstStyle/>
          <a:p>
            <a:r>
              <a:rPr lang="nl-NL" sz="4000" dirty="0">
                <a:solidFill>
                  <a:srgbClr val="FFFFFF"/>
                </a:solidFill>
              </a:rPr>
              <a:t>Suiker is suiker </a:t>
            </a:r>
            <a:r>
              <a:rPr lang="nl-NL" sz="4000" dirty="0">
                <a:solidFill>
                  <a:srgbClr val="FFFFFF"/>
                </a:solidFill>
                <a:hlinkClick r:id="rId4"/>
              </a:rPr>
              <a:t>https://youtu.be/PXA1yLTMeAY</a:t>
            </a:r>
            <a:br>
              <a:rPr lang="nl-NL" sz="4000" dirty="0">
                <a:solidFill>
                  <a:srgbClr val="FFFFFF"/>
                </a:solidFill>
              </a:rPr>
            </a:br>
            <a:endParaRPr lang="nl-NL" sz="4000" dirty="0">
              <a:solidFill>
                <a:srgbClr val="FFFFFF"/>
              </a:solidFill>
            </a:endParaRPr>
          </a:p>
        </p:txBody>
      </p:sp>
    </p:spTree>
    <p:extLst>
      <p:ext uri="{BB962C8B-B14F-4D97-AF65-F5344CB8AC3E}">
        <p14:creationId xmlns:p14="http://schemas.microsoft.com/office/powerpoint/2010/main" val="3315754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8715F94-CA53-1649-BA9B-CE11C4224AA3}"/>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1800" dirty="0"/>
              <a:t>Hoe % </a:t>
            </a:r>
            <a:r>
              <a:rPr lang="en-US" sz="1800" dirty="0" err="1"/>
              <a:t>koolhrydraten</a:t>
            </a:r>
            <a:r>
              <a:rPr lang="en-US" sz="1800" dirty="0"/>
              <a:t> </a:t>
            </a:r>
            <a:r>
              <a:rPr lang="en-US" sz="1800" dirty="0" err="1"/>
              <a:t>krijgt</a:t>
            </a:r>
            <a:r>
              <a:rPr lang="en-US" sz="1800" dirty="0"/>
              <a:t> Anne </a:t>
            </a:r>
            <a:r>
              <a:rPr lang="en-US" sz="1800" dirty="0" err="1"/>
              <a:t>binnen</a:t>
            </a:r>
            <a:r>
              <a:rPr lang="en-US" sz="1800" dirty="0"/>
              <a:t>? Wat </a:t>
            </a:r>
            <a:r>
              <a:rPr lang="en-US" sz="1800" dirty="0" err="1"/>
              <a:t>kun</a:t>
            </a:r>
            <a:r>
              <a:rPr lang="en-US" sz="1800" dirty="0"/>
              <a:t> je </a:t>
            </a:r>
            <a:r>
              <a:rPr lang="en-US" sz="1800" dirty="0" err="1"/>
              <a:t>zeggen</a:t>
            </a:r>
            <a:r>
              <a:rPr lang="en-US" sz="1800" dirty="0"/>
              <a:t> over de </a:t>
            </a:r>
            <a:r>
              <a:rPr lang="en-US" sz="1800" dirty="0" err="1"/>
              <a:t>kwaliteit</a:t>
            </a:r>
            <a:r>
              <a:rPr lang="en-US" sz="1800" dirty="0"/>
              <a:t> </a:t>
            </a:r>
            <a:r>
              <a:rPr lang="en-US" sz="1800" dirty="0" err="1"/>
              <a:t>en</a:t>
            </a:r>
            <a:r>
              <a:rPr lang="en-US" sz="1800" dirty="0"/>
              <a:t> </a:t>
            </a:r>
            <a:r>
              <a:rPr lang="en-US" sz="1800" dirty="0" err="1"/>
              <a:t>grammen</a:t>
            </a:r>
            <a:r>
              <a:rPr lang="en-US" sz="1800" dirty="0"/>
              <a:t> </a:t>
            </a:r>
            <a:r>
              <a:rPr lang="en-US" sz="1800" dirty="0" err="1"/>
              <a:t>voedingsvezels</a:t>
            </a:r>
            <a:r>
              <a:rPr lang="en-US" sz="1800" dirty="0"/>
              <a:t>?</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04E17114-040B-824C-932F-9472B2C86AAB}"/>
              </a:ext>
            </a:extLst>
          </p:cNvPr>
          <p:cNvPicPr>
            <a:picLocks noGrp="1" noChangeAspect="1"/>
          </p:cNvPicPr>
          <p:nvPr>
            <p:ph idx="1"/>
          </p:nvPr>
        </p:nvPicPr>
        <p:blipFill rotWithShape="1">
          <a:blip r:embed="rId2"/>
          <a:srcRect l="109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445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89560" y="856180"/>
            <a:ext cx="5279408" cy="1128068"/>
          </a:xfrm>
        </p:spPr>
        <p:txBody>
          <a:bodyPr anchor="ctr">
            <a:normAutofit/>
          </a:bodyPr>
          <a:lstStyle/>
          <a:p>
            <a:r>
              <a:rPr lang="nl-NL" sz="3400"/>
              <a:t>Eiwitten minimaal 0,8 gram per kg lichaamsgewicht </a:t>
            </a:r>
          </a:p>
        </p:txBody>
      </p:sp>
      <p:grpSp>
        <p:nvGrpSpPr>
          <p:cNvPr id="18"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0"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590719" y="2330505"/>
            <a:ext cx="5278066" cy="3979585"/>
          </a:xfrm>
        </p:spPr>
        <p:txBody>
          <a:bodyPr anchor="ctr">
            <a:normAutofit/>
          </a:bodyPr>
          <a:lstStyle/>
          <a:p>
            <a:r>
              <a:rPr lang="nl-NL" sz="1400" dirty="0"/>
              <a:t>Bouwstof voor het lichaam.</a:t>
            </a:r>
          </a:p>
          <a:p>
            <a:r>
              <a:rPr lang="nl-NL" sz="1400" dirty="0"/>
              <a:t>Herstel en opbouw van spieren en (bot)weefsel.</a:t>
            </a:r>
          </a:p>
          <a:p>
            <a:r>
              <a:rPr lang="nl-NL" sz="1400" dirty="0"/>
              <a:t>Spelen een belangrijke rol bij diverse fysiologische processen.</a:t>
            </a:r>
          </a:p>
          <a:p>
            <a:r>
              <a:rPr lang="nl-NL" sz="1400" dirty="0"/>
              <a:t>Eiwitten geven sneller een verzadigd gevoel.</a:t>
            </a:r>
          </a:p>
          <a:p>
            <a:r>
              <a:rPr lang="nl-NL" sz="1400" dirty="0"/>
              <a:t>Groepen mensen die meer eiwitten nodig hebben.</a:t>
            </a:r>
          </a:p>
          <a:p>
            <a:r>
              <a:rPr lang="nl-NL" sz="1400" dirty="0"/>
              <a:t>Ketens van aminozuren</a:t>
            </a:r>
          </a:p>
          <a:p>
            <a:r>
              <a:rPr lang="nl-NL" sz="1400" dirty="0"/>
              <a:t>Essentiele aminozuren alleen uit voedsel </a:t>
            </a:r>
          </a:p>
          <a:p>
            <a:r>
              <a:rPr lang="nl-NL" sz="1400" dirty="0"/>
              <a:t>Niet essentiële kan het lichaam zelf maken </a:t>
            </a:r>
          </a:p>
          <a:p>
            <a:r>
              <a:rPr lang="nl-NL" sz="1400" dirty="0"/>
              <a:t>Biologische waarde eiwitten.</a:t>
            </a:r>
          </a:p>
          <a:p>
            <a:r>
              <a:rPr lang="nl-NL" sz="1400" dirty="0"/>
              <a:t>Plantaardige en dierlijke eiwitten</a:t>
            </a:r>
          </a:p>
          <a:p>
            <a:r>
              <a:rPr lang="nl-NL" sz="1400" b="1" dirty="0"/>
              <a:t>4 kcal per gram</a:t>
            </a:r>
          </a:p>
          <a:p>
            <a:endParaRPr lang="nl-NL" sz="1400" dirty="0"/>
          </a:p>
          <a:p>
            <a:endParaRPr lang="nl-NL" sz="1400" dirty="0"/>
          </a:p>
          <a:p>
            <a:endParaRPr lang="nl-NL" sz="1400" dirty="0"/>
          </a:p>
        </p:txBody>
      </p:sp>
      <p:sp>
        <p:nvSpPr>
          <p:cNvPr id="33"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3072" y="581892"/>
            <a:ext cx="3778134" cy="2518756"/>
          </a:xfrm>
          <a:prstGeom prst="rect">
            <a:avLst/>
          </a:prstGeom>
        </p:spPr>
      </p:pic>
      <p:sp>
        <p:nvSpPr>
          <p:cNvPr id="35" name="Rectangle 27">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tafel&#10;&#10;Automatisch gegenereerde beschrijving">
            <a:extLst>
              <a:ext uri="{FF2B5EF4-FFF2-40B4-BE49-F238E27FC236}">
                <a16:creationId xmlns:a16="http://schemas.microsoft.com/office/drawing/2014/main" id="{B9FCD839-852E-6A4F-AB90-0623A7ACDDEB}"/>
              </a:ext>
            </a:extLst>
          </p:cNvPr>
          <p:cNvPicPr>
            <a:picLocks noChangeAspect="1"/>
          </p:cNvPicPr>
          <p:nvPr/>
        </p:nvPicPr>
        <p:blipFill>
          <a:blip r:embed="rId3"/>
          <a:stretch>
            <a:fillRect/>
          </a:stretch>
        </p:blipFill>
        <p:spPr>
          <a:xfrm>
            <a:off x="7504085" y="3707894"/>
            <a:ext cx="3554244" cy="2518756"/>
          </a:xfrm>
          <a:prstGeom prst="rect">
            <a:avLst/>
          </a:prstGeom>
        </p:spPr>
      </p:pic>
    </p:spTree>
    <p:extLst>
      <p:ext uri="{BB962C8B-B14F-4D97-AF65-F5344CB8AC3E}">
        <p14:creationId xmlns:p14="http://schemas.microsoft.com/office/powerpoint/2010/main" val="419304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D00C23-AD62-774C-A722-03917A2E5C4C}"/>
              </a:ext>
            </a:extLst>
          </p:cNvPr>
          <p:cNvSpPr>
            <a:spLocks noGrp="1"/>
          </p:cNvSpPr>
          <p:nvPr>
            <p:ph type="title"/>
          </p:nvPr>
        </p:nvSpPr>
        <p:spPr>
          <a:xfrm>
            <a:off x="863029" y="1012004"/>
            <a:ext cx="3416158" cy="4795408"/>
          </a:xfrm>
        </p:spPr>
        <p:txBody>
          <a:bodyPr>
            <a:normAutofit/>
          </a:bodyPr>
          <a:lstStyle/>
          <a:p>
            <a:r>
              <a:rPr lang="nl-NL">
                <a:solidFill>
                  <a:srgbClr val="FFFFFF"/>
                </a:solidFill>
              </a:rPr>
              <a:t>Voor Anne</a:t>
            </a:r>
          </a:p>
        </p:txBody>
      </p:sp>
      <p:graphicFrame>
        <p:nvGraphicFramePr>
          <p:cNvPr id="5" name="Tijdelijke aanduiding voor inhoud 2">
            <a:extLst>
              <a:ext uri="{FF2B5EF4-FFF2-40B4-BE49-F238E27FC236}">
                <a16:creationId xmlns:a16="http://schemas.microsoft.com/office/drawing/2014/main" id="{14C27E44-6DED-490C-AA04-B49CD053CD1E}"/>
              </a:ext>
            </a:extLst>
          </p:cNvPr>
          <p:cNvGraphicFramePr>
            <a:graphicFrameLocks noGrp="1"/>
          </p:cNvGraphicFramePr>
          <p:nvPr>
            <p:ph idx="1"/>
            <p:extLst>
              <p:ext uri="{D42A27DB-BD31-4B8C-83A1-F6EECF244321}">
                <p14:modId xmlns:p14="http://schemas.microsoft.com/office/powerpoint/2010/main" val="333649966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3600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214579" y="629266"/>
            <a:ext cx="6422849" cy="1676603"/>
          </a:xfrm>
        </p:spPr>
        <p:txBody>
          <a:bodyPr>
            <a:normAutofit/>
          </a:bodyPr>
          <a:lstStyle/>
          <a:p>
            <a:r>
              <a:rPr lang="nl-NL" sz="3700" dirty="0"/>
              <a:t>Vetten 20%</a:t>
            </a:r>
            <a:r>
              <a:rPr lang="en-US" sz="3700" dirty="0"/>
              <a:t>-</a:t>
            </a:r>
            <a:r>
              <a:rPr lang="nl-NL" sz="3700" dirty="0"/>
              <a:t>40% (20-35% gewichtsafname)</a:t>
            </a:r>
            <a:br>
              <a:rPr lang="nl-NL" sz="3700" dirty="0"/>
            </a:br>
            <a:r>
              <a:rPr lang="nl-NL" sz="3700" dirty="0"/>
              <a:t>waarvan verzadigd vet max. 10%</a:t>
            </a:r>
          </a:p>
        </p:txBody>
      </p:sp>
      <p:sp>
        <p:nvSpPr>
          <p:cNvPr id="24" name="Rectangle 23">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03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254" r="3" b="813"/>
          <a:stretch/>
        </p:blipFill>
        <p:spPr>
          <a:xfrm>
            <a:off x="649224" y="722376"/>
            <a:ext cx="3337560" cy="5413248"/>
          </a:xfrm>
          <a:prstGeom prst="rect">
            <a:avLst/>
          </a:prstGeom>
          <a:effectLst/>
        </p:spPr>
      </p:pic>
      <p:sp>
        <p:nvSpPr>
          <p:cNvPr id="3" name="Tijdelijke aanduiding voor inhoud 2"/>
          <p:cNvSpPr>
            <a:spLocks noGrp="1"/>
          </p:cNvSpPr>
          <p:nvPr>
            <p:ph idx="1"/>
          </p:nvPr>
        </p:nvSpPr>
        <p:spPr>
          <a:xfrm>
            <a:off x="5214581" y="2438400"/>
            <a:ext cx="6422848" cy="3785419"/>
          </a:xfrm>
        </p:spPr>
        <p:txBody>
          <a:bodyPr>
            <a:normAutofit/>
          </a:bodyPr>
          <a:lstStyle/>
          <a:p>
            <a:r>
              <a:rPr lang="nl-NL" sz="2000" dirty="0"/>
              <a:t>Leverancier van voedingsstoffen en essentiële vetzuren                                   (vitamine A,D,E omega 3 en 6).</a:t>
            </a:r>
          </a:p>
          <a:p>
            <a:r>
              <a:rPr lang="nl-NL" sz="2000" dirty="0"/>
              <a:t>Opbouw cellen.</a:t>
            </a:r>
          </a:p>
          <a:p>
            <a:r>
              <a:rPr lang="nl-NL" sz="2000" dirty="0"/>
              <a:t>Isolatie.</a:t>
            </a:r>
          </a:p>
          <a:p>
            <a:r>
              <a:rPr lang="nl-NL" sz="2000" dirty="0"/>
              <a:t>Langere verzadiging door langer in de maag.</a:t>
            </a:r>
          </a:p>
          <a:p>
            <a:r>
              <a:rPr lang="nl-NL" sz="2000" dirty="0"/>
              <a:t>Verzadigde (V van verkeerd) en onverzadigde vetten (O van oké)</a:t>
            </a:r>
          </a:p>
          <a:p>
            <a:r>
              <a:rPr lang="nl-NL" sz="2000" dirty="0"/>
              <a:t>Levert meer kilocalorieën namelijk 9 kcal per gram</a:t>
            </a:r>
          </a:p>
          <a:p>
            <a:endParaRPr lang="nl-NL" sz="2000" dirty="0"/>
          </a:p>
        </p:txBody>
      </p:sp>
    </p:spTree>
    <p:extLst>
      <p:ext uri="{BB962C8B-B14F-4D97-AF65-F5344CB8AC3E}">
        <p14:creationId xmlns:p14="http://schemas.microsoft.com/office/powerpoint/2010/main" val="331854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526073" y="475663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LDL &amp; HDL</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040" y="340593"/>
            <a:ext cx="11496821" cy="3931912"/>
          </a:xfrm>
          <a:prstGeom prst="rect">
            <a:avLst/>
          </a:prstGeom>
        </p:spPr>
      </p:pic>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981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8715F94-CA53-1649-BA9B-CE11C4224AA3}"/>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600" dirty="0" err="1"/>
              <a:t>Vetten</a:t>
            </a:r>
            <a:r>
              <a:rPr lang="en-US" sz="2600" dirty="0"/>
              <a:t>:</a:t>
            </a:r>
            <a:br>
              <a:rPr lang="en-US" sz="2600" dirty="0"/>
            </a:br>
            <a:r>
              <a:rPr lang="en-US" sz="2600" dirty="0"/>
              <a:t>Hoe zit het </a:t>
            </a:r>
            <a:r>
              <a:rPr lang="en-US" sz="2600" dirty="0" err="1"/>
              <a:t>voor</a:t>
            </a:r>
            <a:r>
              <a:rPr lang="en-US" sz="2600" dirty="0"/>
              <a:t> Anne?</a:t>
            </a:r>
            <a:br>
              <a:rPr lang="en-US" sz="2600" dirty="0"/>
            </a:br>
            <a:r>
              <a:rPr lang="en-US" sz="2600" dirty="0"/>
              <a:t>Anne </a:t>
            </a:r>
            <a:r>
              <a:rPr lang="en-US" sz="2600" dirty="0" err="1"/>
              <a:t>wil</a:t>
            </a:r>
            <a:r>
              <a:rPr lang="en-US" sz="2600" dirty="0"/>
              <a:t> </a:t>
            </a:r>
            <a:r>
              <a:rPr lang="en-US" sz="2600" dirty="0" err="1"/>
              <a:t>graag</a:t>
            </a:r>
            <a:r>
              <a:rPr lang="en-US" sz="2600" dirty="0"/>
              <a:t> </a:t>
            </a:r>
            <a:r>
              <a:rPr lang="en-US" sz="2600" dirty="0" err="1"/>
              <a:t>afvallen</a:t>
            </a:r>
            <a:r>
              <a:rPr lang="en-US" sz="2600" dirty="0"/>
              <a:t>. </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04E17114-040B-824C-932F-9472B2C86AAB}"/>
              </a:ext>
            </a:extLst>
          </p:cNvPr>
          <p:cNvPicPr>
            <a:picLocks noGrp="1" noChangeAspect="1"/>
          </p:cNvPicPr>
          <p:nvPr>
            <p:ph idx="1"/>
          </p:nvPr>
        </p:nvPicPr>
        <p:blipFill rotWithShape="1">
          <a:blip r:embed="rId2"/>
          <a:srcRect l="1099"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31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49FCE9-397E-3D4F-A7CD-0D948F24E7EF}"/>
              </a:ext>
            </a:extLst>
          </p:cNvPr>
          <p:cNvSpPr>
            <a:spLocks noGrp="1"/>
          </p:cNvSpPr>
          <p:nvPr>
            <p:ph type="title"/>
          </p:nvPr>
        </p:nvSpPr>
        <p:spPr/>
        <p:txBody>
          <a:bodyPr/>
          <a:lstStyle/>
          <a:p>
            <a:r>
              <a:rPr lang="nl-NL" dirty="0"/>
              <a:t>Regeerakkoord 2022</a:t>
            </a:r>
          </a:p>
        </p:txBody>
      </p:sp>
      <p:sp>
        <p:nvSpPr>
          <p:cNvPr id="3" name="Tijdelijke aanduiding voor inhoud 2">
            <a:extLst>
              <a:ext uri="{FF2B5EF4-FFF2-40B4-BE49-F238E27FC236}">
                <a16:creationId xmlns:a16="http://schemas.microsoft.com/office/drawing/2014/main" id="{E6BFA363-EF4B-B249-AA80-1219C33E12AA}"/>
              </a:ext>
            </a:extLst>
          </p:cNvPr>
          <p:cNvSpPr>
            <a:spLocks noGrp="1"/>
          </p:cNvSpPr>
          <p:nvPr>
            <p:ph idx="1"/>
          </p:nvPr>
        </p:nvSpPr>
        <p:spPr/>
        <p:txBody>
          <a:bodyPr/>
          <a:lstStyle/>
          <a:p>
            <a:r>
              <a:rPr lang="nl-NL" dirty="0">
                <a:hlinkClick r:id="rId2"/>
              </a:rPr>
              <a:t>https://www.bd.nl/dossier-regeerakkoord-rutte-iv/zorg-blijft-crisisdossier-voor-nieuwe-kabinet-personeelsgebrek-is-gigantisch~afd90184/</a:t>
            </a:r>
            <a:endParaRPr lang="nl-NL" dirty="0"/>
          </a:p>
          <a:p>
            <a:endParaRPr lang="nl-NL" dirty="0"/>
          </a:p>
        </p:txBody>
      </p:sp>
    </p:spTree>
    <p:extLst>
      <p:ext uri="{BB962C8B-B14F-4D97-AF65-F5344CB8AC3E}">
        <p14:creationId xmlns:p14="http://schemas.microsoft.com/office/powerpoint/2010/main" val="2826860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21516" y="640263"/>
            <a:ext cx="6204984" cy="1344975"/>
          </a:xfrm>
        </p:spPr>
        <p:txBody>
          <a:bodyPr>
            <a:normAutofit/>
          </a:bodyPr>
          <a:lstStyle/>
          <a:p>
            <a:r>
              <a:rPr lang="nl-NL" sz="4000"/>
              <a:t>Alcohol</a:t>
            </a:r>
          </a:p>
        </p:txBody>
      </p:sp>
      <p:sp>
        <p:nvSpPr>
          <p:cNvPr id="5" name="Tijdelijke aanduiding voor inhoud 4"/>
          <p:cNvSpPr>
            <a:spLocks noGrp="1"/>
          </p:cNvSpPr>
          <p:nvPr>
            <p:ph idx="1"/>
          </p:nvPr>
        </p:nvSpPr>
        <p:spPr>
          <a:xfrm>
            <a:off x="821515" y="2121762"/>
            <a:ext cx="6204984" cy="3626917"/>
          </a:xfrm>
        </p:spPr>
        <p:txBody>
          <a:bodyPr>
            <a:normAutofit/>
          </a:bodyPr>
          <a:lstStyle/>
          <a:p>
            <a:r>
              <a:rPr lang="nl-NL" sz="2400" dirty="0"/>
              <a:t>1 gram alcohol levert 7 kilocalorieën.  </a:t>
            </a:r>
          </a:p>
          <a:p>
            <a:r>
              <a:rPr lang="nl-NL" sz="2400" dirty="0"/>
              <a:t>Een glas alcoholische drank bevat ongeveer 12 ml alcohol. Dat is ongeveer 10 gram. </a:t>
            </a:r>
          </a:p>
          <a:p>
            <a:r>
              <a:rPr lang="nl-NL" sz="2400" dirty="0"/>
              <a:t>Geen voedingsstof, maar kan wel worden opgeslagen in vet.</a:t>
            </a:r>
          </a:p>
          <a:p>
            <a:r>
              <a:rPr lang="nl-NL" sz="2400" dirty="0"/>
              <a:t>Stel op zaterdagavond worden 4 wijntjes gedronken. Hoeveel kcal is dit?</a:t>
            </a:r>
          </a:p>
        </p:txBody>
      </p:sp>
      <p:pic>
        <p:nvPicPr>
          <p:cNvPr id="6" name="Afbeelding 5"/>
          <p:cNvPicPr>
            <a:picLocks noChangeAspect="1"/>
          </p:cNvPicPr>
          <p:nvPr/>
        </p:nvPicPr>
        <p:blipFill rotWithShape="1">
          <a:blip r:embed="rId2"/>
          <a:srcRect l="15805" r="13021" b="2"/>
          <a:stretch/>
        </p:blipFill>
        <p:spPr>
          <a:xfrm>
            <a:off x="7829551" y="306909"/>
            <a:ext cx="4042409" cy="2286000"/>
          </a:xfrm>
          <a:prstGeom prst="rect">
            <a:avLst/>
          </a:prstGeom>
        </p:spPr>
      </p:pic>
      <p:pic>
        <p:nvPicPr>
          <p:cNvPr id="3" name="Afbeelding 2"/>
          <p:cNvPicPr>
            <a:picLocks noChangeAspect="1"/>
          </p:cNvPicPr>
          <p:nvPr/>
        </p:nvPicPr>
        <p:blipFill rotWithShape="1">
          <a:blip r:embed="rId3"/>
          <a:srcRect l="5124" r="29035" b="-2"/>
          <a:stretch/>
        </p:blipFill>
        <p:spPr>
          <a:xfrm>
            <a:off x="7829551" y="2828925"/>
            <a:ext cx="4042410" cy="3388994"/>
          </a:xfrm>
          <a:prstGeom prst="rect">
            <a:avLst/>
          </a:prstGeom>
        </p:spPr>
      </p:pic>
    </p:spTree>
    <p:extLst>
      <p:ext uri="{BB962C8B-B14F-4D97-AF65-F5344CB8AC3E}">
        <p14:creationId xmlns:p14="http://schemas.microsoft.com/office/powerpoint/2010/main" val="2668872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0"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a:extLst>
              <a:ext uri="{FF2B5EF4-FFF2-40B4-BE49-F238E27FC236}">
                <a16:creationId xmlns:a16="http://schemas.microsoft.com/office/drawing/2014/main" id="{D7C79A46-4B38-C24C-9B8D-6186A2F297D9}"/>
              </a:ext>
            </a:extLst>
          </p:cNvPr>
          <p:cNvSpPr>
            <a:spLocks noGrp="1"/>
          </p:cNvSpPr>
          <p:nvPr>
            <p:ph type="title"/>
          </p:nvPr>
        </p:nvSpPr>
        <p:spPr>
          <a:xfrm>
            <a:off x="1143000" y="990599"/>
            <a:ext cx="9906000" cy="685800"/>
          </a:xfrm>
        </p:spPr>
        <p:txBody>
          <a:bodyPr anchor="t">
            <a:normAutofit/>
          </a:bodyPr>
          <a:lstStyle/>
          <a:p>
            <a:r>
              <a:rPr lang="nl-NL" sz="4000"/>
              <a:t>Vitamines, mineralen en spoorelementen.</a:t>
            </a:r>
          </a:p>
        </p:txBody>
      </p:sp>
      <p:graphicFrame>
        <p:nvGraphicFramePr>
          <p:cNvPr id="24" name="Tijdelijke aanduiding voor inhoud 2">
            <a:extLst>
              <a:ext uri="{FF2B5EF4-FFF2-40B4-BE49-F238E27FC236}">
                <a16:creationId xmlns:a16="http://schemas.microsoft.com/office/drawing/2014/main" id="{BF1888AD-E574-42EF-A504-5A5ECBD81CB7}"/>
              </a:ext>
            </a:extLst>
          </p:cNvPr>
          <p:cNvGraphicFramePr>
            <a:graphicFrameLocks noGrp="1"/>
          </p:cNvGraphicFramePr>
          <p:nvPr>
            <p:ph idx="1"/>
            <p:extLst>
              <p:ext uri="{D42A27DB-BD31-4B8C-83A1-F6EECF244321}">
                <p14:modId xmlns:p14="http://schemas.microsoft.com/office/powerpoint/2010/main" val="1326894228"/>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07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0D33DE8-AF0A-4640-BCAC-0AFA5B0E97AC}"/>
              </a:ext>
            </a:extLst>
          </p:cNvPr>
          <p:cNvSpPr>
            <a:spLocks noGrp="1"/>
          </p:cNvSpPr>
          <p:nvPr>
            <p:ph type="title"/>
          </p:nvPr>
        </p:nvSpPr>
        <p:spPr>
          <a:xfrm>
            <a:off x="686834" y="1153572"/>
            <a:ext cx="3200400" cy="4461163"/>
          </a:xfrm>
        </p:spPr>
        <p:txBody>
          <a:bodyPr>
            <a:normAutofit/>
          </a:bodyPr>
          <a:lstStyle/>
          <a:p>
            <a:r>
              <a:rPr lang="nl-NL">
                <a:solidFill>
                  <a:srgbClr val="FFFFFF"/>
                </a:solidFill>
              </a:rPr>
              <a:t>Vitamines en mineralen</a:t>
            </a:r>
          </a:p>
        </p:txBody>
      </p:sp>
      <p:sp>
        <p:nvSpPr>
          <p:cNvPr id="27" name="Arc 2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D3F63F51-B971-DB48-B393-349EB2B60E2E}"/>
              </a:ext>
            </a:extLst>
          </p:cNvPr>
          <p:cNvSpPr>
            <a:spLocks noGrp="1"/>
          </p:cNvSpPr>
          <p:nvPr>
            <p:ph idx="1"/>
          </p:nvPr>
        </p:nvSpPr>
        <p:spPr>
          <a:xfrm>
            <a:off x="4447308" y="591344"/>
            <a:ext cx="6906491" cy="5585619"/>
          </a:xfrm>
        </p:spPr>
        <p:txBody>
          <a:bodyPr anchor="ctr">
            <a:normAutofit/>
          </a:bodyPr>
          <a:lstStyle/>
          <a:p>
            <a:r>
              <a:rPr lang="nl-NL"/>
              <a:t>Voor vitamines en mineralen kijk ook op de site van het vitamine-informatiebureau: </a:t>
            </a:r>
            <a:r>
              <a:rPr lang="nl-NL">
                <a:hlinkClick r:id="rId2"/>
              </a:rPr>
              <a:t>https://www.vitamine-info.nl</a:t>
            </a:r>
            <a:endParaRPr lang="nl-NL"/>
          </a:p>
          <a:p>
            <a:endParaRPr lang="nl-NL"/>
          </a:p>
          <a:p>
            <a:pPr marL="0" indent="0">
              <a:buNone/>
            </a:pPr>
            <a:endParaRPr lang="nl-NL"/>
          </a:p>
        </p:txBody>
      </p:sp>
    </p:spTree>
    <p:extLst>
      <p:ext uri="{BB962C8B-B14F-4D97-AF65-F5344CB8AC3E}">
        <p14:creationId xmlns:p14="http://schemas.microsoft.com/office/powerpoint/2010/main" val="2832310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3B239F-BF28-FB4B-84F5-E6F27671D197}"/>
              </a:ext>
            </a:extLst>
          </p:cNvPr>
          <p:cNvSpPr>
            <a:spLocks noGrp="1"/>
          </p:cNvSpPr>
          <p:nvPr>
            <p:ph type="title"/>
          </p:nvPr>
        </p:nvSpPr>
        <p:spPr>
          <a:xfrm>
            <a:off x="686834" y="1153572"/>
            <a:ext cx="3200400" cy="4461163"/>
          </a:xfrm>
        </p:spPr>
        <p:txBody>
          <a:bodyPr>
            <a:normAutofit/>
          </a:bodyPr>
          <a:lstStyle/>
          <a:p>
            <a:r>
              <a:rPr lang="nl-NL">
                <a:solidFill>
                  <a:srgbClr val="FFFFFF"/>
                </a:solidFill>
              </a:rPr>
              <a:t>Bekijk de volgende zaken: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2E60938E-8341-AD42-90F7-16E64E8CE5AD}"/>
              </a:ext>
            </a:extLst>
          </p:cNvPr>
          <p:cNvSpPr>
            <a:spLocks noGrp="1"/>
          </p:cNvSpPr>
          <p:nvPr>
            <p:ph idx="1"/>
          </p:nvPr>
        </p:nvSpPr>
        <p:spPr>
          <a:xfrm>
            <a:off x="4447308" y="591344"/>
            <a:ext cx="6906491" cy="5585619"/>
          </a:xfrm>
        </p:spPr>
        <p:txBody>
          <a:bodyPr anchor="ctr">
            <a:normAutofit/>
          </a:bodyPr>
          <a:lstStyle/>
          <a:p>
            <a:r>
              <a:rPr lang="nl-NL" dirty="0"/>
              <a:t>Groep 1: B1, B2, B3, B4, B5</a:t>
            </a:r>
          </a:p>
          <a:p>
            <a:r>
              <a:rPr lang="nl-NL" dirty="0"/>
              <a:t>Groep 2 B6-B8,B11,B12 en C</a:t>
            </a:r>
          </a:p>
          <a:p>
            <a:r>
              <a:rPr lang="nl-NL" dirty="0"/>
              <a:t>Groep 3: ADEK</a:t>
            </a:r>
          </a:p>
          <a:p>
            <a:r>
              <a:rPr lang="nl-NL" dirty="0"/>
              <a:t>Groep 4 : IJzer, Jodium, Calcium, Kalium,</a:t>
            </a:r>
          </a:p>
          <a:p>
            <a:r>
              <a:rPr lang="nl-NL" dirty="0"/>
              <a:t>Groep 5: Zink, natrium, fosfor, selenium, magnesium</a:t>
            </a:r>
          </a:p>
          <a:p>
            <a:endParaRPr lang="nl-NL" dirty="0"/>
          </a:p>
          <a:p>
            <a:pPr marL="514350" indent="-514350">
              <a:buFont typeface="+mj-lt"/>
              <a:buAutoNum type="arabicPeriod"/>
            </a:pPr>
            <a:r>
              <a:rPr lang="nl-NL" dirty="0"/>
              <a:t>Wat is de functie</a:t>
            </a:r>
          </a:p>
          <a:p>
            <a:pPr marL="514350" indent="-514350">
              <a:buFont typeface="+mj-lt"/>
              <a:buAutoNum type="arabicPeriod"/>
            </a:pPr>
            <a:r>
              <a:rPr lang="nl-NL" dirty="0"/>
              <a:t>Waar zit het in?</a:t>
            </a:r>
          </a:p>
          <a:p>
            <a:pPr marL="514350" indent="-514350">
              <a:buFont typeface="+mj-lt"/>
              <a:buAutoNum type="arabicPeriod"/>
            </a:pPr>
            <a:r>
              <a:rPr lang="nl-NL" dirty="0"/>
              <a:t>Wat zijn eventuele risicogroepen?</a:t>
            </a:r>
          </a:p>
          <a:p>
            <a:pPr marL="0" indent="0">
              <a:buNone/>
            </a:pPr>
            <a:endParaRPr lang="nl-NL" dirty="0"/>
          </a:p>
        </p:txBody>
      </p:sp>
    </p:spTree>
    <p:extLst>
      <p:ext uri="{BB962C8B-B14F-4D97-AF65-F5344CB8AC3E}">
        <p14:creationId xmlns:p14="http://schemas.microsoft.com/office/powerpoint/2010/main" val="2657964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1"/>
          <p:cNvPicPr>
            <a:picLocks noChangeAspect="1"/>
          </p:cNvPicPr>
          <p:nvPr/>
        </p:nvPicPr>
        <p:blipFill rotWithShape="1">
          <a:blip r:embed="rId2">
            <a:extLst>
              <a:ext uri="{28A0092B-C50C-407E-A947-70E740481C1C}">
                <a14:useLocalDpi xmlns:a14="http://schemas.microsoft.com/office/drawing/2010/main" val="0"/>
              </a:ext>
            </a:extLst>
          </a:blip>
          <a:srcRect l="282" r="880" b="-2"/>
          <a:stretch/>
        </p:blipFill>
        <p:spPr bwMode="auto">
          <a:xfrm>
            <a:off x="6541053" y="1705250"/>
            <a:ext cx="4777381" cy="327479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title"/>
          </p:nvPr>
        </p:nvSpPr>
        <p:spPr>
          <a:xfrm>
            <a:off x="838201" y="479493"/>
            <a:ext cx="5257800" cy="1325563"/>
          </a:xfrm>
        </p:spPr>
        <p:txBody>
          <a:bodyPr>
            <a:normAutofit/>
          </a:bodyPr>
          <a:lstStyle/>
          <a:p>
            <a:r>
              <a:rPr lang="nl-NL"/>
              <a:t>Vertering</a:t>
            </a:r>
          </a:p>
        </p:txBody>
      </p:sp>
      <p:sp>
        <p:nvSpPr>
          <p:cNvPr id="3" name="Tijdelijke aanduiding voor inhoud 2"/>
          <p:cNvSpPr>
            <a:spLocks noGrp="1"/>
          </p:cNvSpPr>
          <p:nvPr>
            <p:ph idx="1"/>
          </p:nvPr>
        </p:nvSpPr>
        <p:spPr>
          <a:xfrm>
            <a:off x="838201" y="1984443"/>
            <a:ext cx="5257800" cy="4192520"/>
          </a:xfrm>
        </p:spPr>
        <p:txBody>
          <a:bodyPr>
            <a:normAutofit/>
          </a:bodyPr>
          <a:lstStyle/>
          <a:p>
            <a:pPr marL="0" indent="0">
              <a:buNone/>
            </a:pPr>
            <a:r>
              <a:rPr lang="nl-NL"/>
              <a:t>“Het omzetten van voedingsstoffen die niet door de darmwand heen in het bloed kunnen worden opgenomen, in verteringsproducten die wel kunnen worden opgenomen in het bloed.”</a:t>
            </a:r>
          </a:p>
          <a:p>
            <a:endParaRPr lang="nl-NL"/>
          </a:p>
        </p:txBody>
      </p:sp>
    </p:spTree>
    <p:extLst>
      <p:ext uri="{BB962C8B-B14F-4D97-AF65-F5344CB8AC3E}">
        <p14:creationId xmlns:p14="http://schemas.microsoft.com/office/powerpoint/2010/main" val="2043251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title"/>
          </p:nvPr>
        </p:nvSpPr>
        <p:spPr>
          <a:xfrm>
            <a:off x="5894962" y="479493"/>
            <a:ext cx="5458838" cy="1325563"/>
          </a:xfrm>
        </p:spPr>
        <p:txBody>
          <a:bodyPr>
            <a:normAutofit/>
          </a:bodyPr>
          <a:lstStyle/>
          <a:p>
            <a:r>
              <a:rPr lang="nl-NL"/>
              <a:t>Het maag-darm kanaal</a:t>
            </a:r>
          </a:p>
        </p:txBody>
      </p:sp>
      <p:sp>
        <p:nvSpPr>
          <p:cNvPr id="19" name="Freeform: Shape 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descr="Afbeeldingsresultaat voor verteringsstelsel">
            <a:extLst>
              <a:ext uri="{FF2B5EF4-FFF2-40B4-BE49-F238E27FC236}">
                <a16:creationId xmlns:a16="http://schemas.microsoft.com/office/drawing/2014/main" id="{10DCDD50-61A4-2F41-A528-B630519B44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4298" y="511293"/>
            <a:ext cx="3895148"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5894962" y="1984443"/>
            <a:ext cx="5458838" cy="4192520"/>
          </a:xfrm>
        </p:spPr>
        <p:txBody>
          <a:bodyPr>
            <a:normAutofit/>
          </a:bodyPr>
          <a:lstStyle/>
          <a:p>
            <a:pPr marL="0" indent="0">
              <a:buNone/>
            </a:pPr>
            <a:r>
              <a:rPr lang="nl-NL" sz="1300"/>
              <a:t>Het maagdarm kanaal is een holte die door het lichaam loopt, van mond tot anus. Het bestaat uit: </a:t>
            </a:r>
          </a:p>
          <a:p>
            <a:pPr lvl="1"/>
            <a:r>
              <a:rPr lang="nl-NL" sz="1300"/>
              <a:t>mond </a:t>
            </a:r>
          </a:p>
          <a:p>
            <a:pPr lvl="1"/>
            <a:r>
              <a:rPr lang="nl-NL" sz="1300"/>
              <a:t>mondholte</a:t>
            </a:r>
          </a:p>
          <a:p>
            <a:pPr lvl="1"/>
            <a:r>
              <a:rPr lang="nl-NL" sz="1300"/>
              <a:t>keelholte</a:t>
            </a:r>
          </a:p>
          <a:p>
            <a:pPr lvl="1"/>
            <a:r>
              <a:rPr lang="nl-NL" sz="1300"/>
              <a:t>slokdarm</a:t>
            </a:r>
          </a:p>
          <a:p>
            <a:pPr lvl="1"/>
            <a:r>
              <a:rPr lang="nl-NL" sz="1300"/>
              <a:t>maag</a:t>
            </a:r>
          </a:p>
          <a:p>
            <a:pPr lvl="1"/>
            <a:r>
              <a:rPr lang="nl-NL" sz="1300"/>
              <a:t>dunne darm (met 12-vingerige darm)</a:t>
            </a:r>
          </a:p>
          <a:p>
            <a:pPr lvl="1"/>
            <a:r>
              <a:rPr lang="nl-NL" sz="1300"/>
              <a:t>blinde darm</a:t>
            </a:r>
          </a:p>
          <a:p>
            <a:pPr lvl="1"/>
            <a:r>
              <a:rPr lang="nl-NL" sz="1300"/>
              <a:t>dikke darm</a:t>
            </a:r>
          </a:p>
          <a:p>
            <a:pPr lvl="1"/>
            <a:r>
              <a:rPr lang="nl-NL" sz="1300"/>
              <a:t>endeldarm</a:t>
            </a:r>
          </a:p>
          <a:p>
            <a:pPr lvl="1"/>
            <a:r>
              <a:rPr lang="nl-NL" sz="1300"/>
              <a:t>anus</a:t>
            </a:r>
          </a:p>
          <a:p>
            <a:endParaRPr lang="nl-NL" sz="1300"/>
          </a:p>
        </p:txBody>
      </p:sp>
    </p:spTree>
    <p:extLst>
      <p:ext uri="{BB962C8B-B14F-4D97-AF65-F5344CB8AC3E}">
        <p14:creationId xmlns:p14="http://schemas.microsoft.com/office/powerpoint/2010/main" val="1283374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el 1"/>
          <p:cNvSpPr>
            <a:spLocks noGrp="1"/>
          </p:cNvSpPr>
          <p:nvPr>
            <p:ph type="title" idx="4294967295"/>
          </p:nvPr>
        </p:nvSpPr>
        <p:spPr>
          <a:xfrm>
            <a:off x="535020" y="685800"/>
            <a:ext cx="2780271" cy="5105400"/>
          </a:xfrm>
        </p:spPr>
        <p:txBody>
          <a:bodyPr vert="horz" lIns="91440" tIns="45720" rIns="91440" bIns="45720" rtlCol="0" anchor="ctr">
            <a:normAutofit/>
          </a:bodyPr>
          <a:lstStyle/>
          <a:p>
            <a:r>
              <a:rPr lang="en-US" sz="4000">
                <a:solidFill>
                  <a:srgbClr val="FFFFFF"/>
                </a:solidFill>
              </a:rPr>
              <a:t>Functies van het maag-darm kanaal</a:t>
            </a:r>
          </a:p>
        </p:txBody>
      </p:sp>
      <p:graphicFrame>
        <p:nvGraphicFramePr>
          <p:cNvPr id="7" name="Tijdelijke aanduiding voor inhoud 2">
            <a:extLst>
              <a:ext uri="{FF2B5EF4-FFF2-40B4-BE49-F238E27FC236}">
                <a16:creationId xmlns:a16="http://schemas.microsoft.com/office/drawing/2014/main" id="{81EE72AA-7A99-4C9A-9B14-1227CAECE77D}"/>
              </a:ext>
            </a:extLst>
          </p:cNvPr>
          <p:cNvGraphicFramePr>
            <a:graphicFrameLocks noGrp="1"/>
          </p:cNvGraphicFramePr>
          <p:nvPr>
            <p:ph idx="4294967295"/>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504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942024" y="5441020"/>
            <a:ext cx="10307952" cy="1325563"/>
          </a:xfrm>
        </p:spPr>
        <p:txBody>
          <a:bodyPr>
            <a:normAutofit/>
          </a:bodyPr>
          <a:lstStyle/>
          <a:p>
            <a:r>
              <a:rPr lang="nl-NL" dirty="0"/>
              <a:t>Opname van voedingsstoffen</a:t>
            </a:r>
          </a:p>
        </p:txBody>
      </p:sp>
      <p:sp>
        <p:nvSpPr>
          <p:cNvPr id="3" name="Tijdelijke aanduiding voor inhoud 2"/>
          <p:cNvSpPr>
            <a:spLocks noGrp="1"/>
          </p:cNvSpPr>
          <p:nvPr>
            <p:ph idx="1"/>
          </p:nvPr>
        </p:nvSpPr>
        <p:spPr>
          <a:xfrm>
            <a:off x="1161288" y="701019"/>
            <a:ext cx="6484094" cy="3382247"/>
          </a:xfrm>
        </p:spPr>
        <p:txBody>
          <a:bodyPr anchor="ctr">
            <a:normAutofit/>
          </a:bodyPr>
          <a:lstStyle/>
          <a:p>
            <a:pPr marL="0" lvl="1" indent="0">
              <a:spcBef>
                <a:spcPts val="1000"/>
              </a:spcBef>
              <a:buNone/>
            </a:pPr>
            <a:br>
              <a:rPr lang="nl-NL" sz="2000"/>
            </a:br>
            <a:br>
              <a:rPr lang="nl-NL" sz="2000"/>
            </a:br>
            <a:endParaRPr lang="nl-NL" sz="2000"/>
          </a:p>
        </p:txBody>
      </p:sp>
      <p:cxnSp>
        <p:nvCxnSpPr>
          <p:cNvPr id="16" name="Straight Connector 15">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hoek 3"/>
          <p:cNvSpPr/>
          <p:nvPr/>
        </p:nvSpPr>
        <p:spPr>
          <a:xfrm>
            <a:off x="368288" y="540081"/>
            <a:ext cx="10662424" cy="4809522"/>
          </a:xfrm>
          <a:prstGeom prst="rect">
            <a:avLst/>
          </a:prstGeom>
        </p:spPr>
        <p:txBody>
          <a:bodyPr wrap="square">
            <a:spAutoFit/>
          </a:bodyPr>
          <a:lstStyle/>
          <a:p>
            <a:pPr marL="0" marR="0" lvl="1" indent="0" algn="l" defTabSz="914400" rtl="0" eaLnBrk="0" fontAlgn="auto" latinLnBrk="0" hangingPunct="0">
              <a:lnSpc>
                <a:spcPct val="90000"/>
              </a:lnSpc>
              <a:spcBef>
                <a:spcPts val="100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Grote voedingsmiddelen moeten verkleind worden om te kunnen worden opgenomen.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Fysieke verkleining</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kauwen </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Vermalen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inweken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mengen door peristaltiek</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fijn persen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Chemische verkleining</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maagzuur </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galsappen</a:t>
            </a:r>
          </a:p>
          <a:p>
            <a:pPr marL="342900" marR="0" lvl="1" indent="-342900" algn="l" defTabSz="914400" rtl="0" eaLnBrk="0" fontAlgn="auto" latinLnBrk="0" hangingPunct="0">
              <a:lnSpc>
                <a:spcPct val="90000"/>
              </a:lnSpc>
              <a:spcBef>
                <a:spcPts val="1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rPr>
              <a:t>enzymen </a:t>
            </a:r>
          </a:p>
        </p:txBody>
      </p:sp>
      <p:sp>
        <p:nvSpPr>
          <p:cNvPr id="6" name="Rechthoek 5"/>
          <p:cNvSpPr/>
          <p:nvPr/>
        </p:nvSpPr>
        <p:spPr>
          <a:xfrm>
            <a:off x="6595947" y="3718100"/>
            <a:ext cx="52578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Doel: Opname door de darmwand naar de bloedbaan</a:t>
            </a:r>
            <a:b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1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1000"/>
                                        <p:tgtEl>
                                          <p:spTgt spid="4">
                                            <p:txEl>
                                              <p:pRg st="8" end="8"/>
                                            </p:txEl>
                                          </p:spTgt>
                                        </p:tgtEl>
                                      </p:cBhvr>
                                    </p:animEffect>
                                    <p:anim calcmode="lin" valueType="num">
                                      <p:cBhvr>
                                        <p:cTn id="4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1000"/>
                                        <p:tgtEl>
                                          <p:spTgt spid="4">
                                            <p:txEl>
                                              <p:pRg st="9" end="9"/>
                                            </p:txEl>
                                          </p:spTgt>
                                        </p:tgtEl>
                                      </p:cBhvr>
                                    </p:animEffect>
                                    <p:anim calcmode="lin" valueType="num">
                                      <p:cBhvr>
                                        <p:cTn id="5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1000"/>
                                        <p:tgtEl>
                                          <p:spTgt spid="4">
                                            <p:txEl>
                                              <p:pRg st="10" end="10"/>
                                            </p:txEl>
                                          </p:spTgt>
                                        </p:tgtEl>
                                      </p:cBhvr>
                                    </p:animEffect>
                                    <p:anim calcmode="lin" valueType="num">
                                      <p:cBhvr>
                                        <p:cTn id="58"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46" name="Titel 1"/>
          <p:cNvSpPr>
            <a:spLocks noGrp="1"/>
          </p:cNvSpPr>
          <p:nvPr>
            <p:ph type="title"/>
          </p:nvPr>
        </p:nvSpPr>
        <p:spPr>
          <a:xfrm>
            <a:off x="804673" y="1120285"/>
            <a:ext cx="3348227" cy="2809875"/>
          </a:xfrm>
        </p:spPr>
        <p:txBody>
          <a:bodyPr vert="horz" lIns="91440" tIns="45720" rIns="91440" bIns="45720" rtlCol="0" anchor="b">
            <a:normAutofit/>
          </a:bodyPr>
          <a:lstStyle/>
          <a:p>
            <a:r>
              <a:rPr lang="en-US" altLang="nl-NL" sz="4000" kern="1200">
                <a:solidFill>
                  <a:schemeClr val="bg1">
                    <a:lumMod val="85000"/>
                    <a:lumOff val="15000"/>
                  </a:schemeClr>
                </a:solidFill>
                <a:latin typeface="+mj-lt"/>
                <a:ea typeface="+mj-ea"/>
                <a:cs typeface="+mj-cs"/>
              </a:rPr>
              <a:t>Peristaltische beweging</a:t>
            </a:r>
          </a:p>
        </p:txBody>
      </p:sp>
      <p:pic>
        <p:nvPicPr>
          <p:cNvPr id="31747" name="Afbeelding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458965" y="1404218"/>
            <a:ext cx="6089568" cy="4049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792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C4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770" name="Titel 1"/>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nl-NL" altLang="nl-NL" sz="2600">
                <a:solidFill>
                  <a:srgbClr val="FFFFFF"/>
                </a:solidFill>
              </a:rPr>
              <a:t>Maag</a:t>
            </a:r>
          </a:p>
        </p:txBody>
      </p:sp>
      <p:pic>
        <p:nvPicPr>
          <p:cNvPr id="32772" name="Afbeelding 1"/>
          <p:cNvPicPr>
            <a:picLocks noChangeAspect="1"/>
          </p:cNvPicPr>
          <p:nvPr/>
        </p:nvPicPr>
        <p:blipFill>
          <a:blip r:embed="rId2">
            <a:extLst>
              <a:ext uri="{28A0092B-C50C-407E-A947-70E740481C1C}">
                <a14:useLocalDpi xmlns:a14="http://schemas.microsoft.com/office/drawing/2010/main" val="0"/>
              </a:ext>
            </a:extLst>
          </a:blip>
          <a:srcRect t="15105"/>
          <a:stretch>
            <a:fillRect/>
          </a:stretch>
        </p:blipFill>
        <p:spPr bwMode="auto">
          <a:xfrm>
            <a:off x="4038600" y="1313299"/>
            <a:ext cx="5667144" cy="30911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jdelijke aanduiding voor inhoud 2"/>
          <p:cNvSpPr>
            <a:spLocks noGrp="1"/>
          </p:cNvSpPr>
          <p:nvPr>
            <p:ph idx="1"/>
          </p:nvPr>
        </p:nvSpPr>
        <p:spPr>
          <a:xfrm>
            <a:off x="4038600" y="4884873"/>
            <a:ext cx="7188199" cy="1292090"/>
          </a:xfrm>
        </p:spPr>
        <p:txBody>
          <a:bodyPr>
            <a:normAutofit/>
          </a:bodyPr>
          <a:lstStyle/>
          <a:p>
            <a:pPr marL="457200" lvl="1" indent="-457200">
              <a:buSzPct val="80000"/>
              <a:buFont typeface="Arial" panose="020B0604020202020204" pitchFamily="34" charset="0"/>
              <a:buChar char="•"/>
            </a:pPr>
            <a:r>
              <a:rPr lang="nl-NL" altLang="nl-NL" sz="1800"/>
              <a:t>Voedsel blijft gemiddeld 3 tot 4 uur in de maag voordat het naar de 12-vingerigedarm gaat</a:t>
            </a:r>
          </a:p>
          <a:p>
            <a:pPr marL="457200" lvl="1" indent="-457200">
              <a:buSzPct val="80000"/>
              <a:buFont typeface="Arial" panose="020B0604020202020204" pitchFamily="34" charset="0"/>
              <a:buChar char="•"/>
            </a:pPr>
            <a:r>
              <a:rPr lang="nl-NL" altLang="nl-NL" sz="1800"/>
              <a:t>Bij vet voedsel kan het 7 uur in de maag aanwezig blijven</a:t>
            </a:r>
          </a:p>
          <a:p>
            <a:endParaRPr lang="nl-NL" altLang="nl-NL" sz="1800"/>
          </a:p>
        </p:txBody>
      </p:sp>
    </p:spTree>
    <p:extLst>
      <p:ext uri="{BB962C8B-B14F-4D97-AF65-F5344CB8AC3E}">
        <p14:creationId xmlns:p14="http://schemas.microsoft.com/office/powerpoint/2010/main" val="3977437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35" name="Freeform: Shape 34">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37" name="Freeform: Shape 36">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p:cNvSpPr>
            <a:spLocks noGrp="1"/>
          </p:cNvSpPr>
          <p:nvPr>
            <p:ph type="title"/>
          </p:nvPr>
        </p:nvSpPr>
        <p:spPr>
          <a:xfrm>
            <a:off x="457201" y="723406"/>
            <a:ext cx="3234018" cy="3826728"/>
          </a:xfrm>
          <a:prstGeom prst="ellipse">
            <a:avLst/>
          </a:prstGeom>
        </p:spPr>
        <p:txBody>
          <a:bodyPr vert="horz" lIns="91440" tIns="45720" rIns="91440" bIns="45720" rtlCol="0" anchor="b">
            <a:normAutofit/>
          </a:bodyPr>
          <a:lstStyle/>
          <a:p>
            <a:pPr algn="ctr"/>
            <a:r>
              <a:rPr lang="en-US" sz="3500" kern="1200">
                <a:solidFill>
                  <a:schemeClr val="tx1"/>
                </a:solidFill>
                <a:latin typeface="+mj-lt"/>
                <a:ea typeface="+mj-ea"/>
                <a:cs typeface="+mj-cs"/>
              </a:rPr>
              <a:t>Leerdoelen deze les</a:t>
            </a:r>
          </a:p>
        </p:txBody>
      </p:sp>
      <p:graphicFrame>
        <p:nvGraphicFramePr>
          <p:cNvPr id="5" name="Tijdelijke aanduiding voor inhoud 2">
            <a:extLst>
              <a:ext uri="{FF2B5EF4-FFF2-40B4-BE49-F238E27FC236}">
                <a16:creationId xmlns:a16="http://schemas.microsoft.com/office/drawing/2014/main" id="{4926DC5C-8113-4CC4-8ED8-333EBCCB2E67}"/>
              </a:ext>
            </a:extLst>
          </p:cNvPr>
          <p:cNvGraphicFramePr>
            <a:graphicFrameLocks noGrp="1"/>
          </p:cNvGraphicFramePr>
          <p:nvPr>
            <p:ph idx="1"/>
            <p:extLst>
              <p:ext uri="{D42A27DB-BD31-4B8C-83A1-F6EECF244321}">
                <p14:modId xmlns:p14="http://schemas.microsoft.com/office/powerpoint/2010/main" val="244393678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8669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94" name="Titel 1"/>
          <p:cNvSpPr>
            <a:spLocks noGrp="1"/>
          </p:cNvSpPr>
          <p:nvPr>
            <p:ph type="title"/>
          </p:nvPr>
        </p:nvSpPr>
        <p:spPr>
          <a:xfrm>
            <a:off x="1158240" y="4894262"/>
            <a:ext cx="10307952" cy="1325563"/>
          </a:xfrm>
        </p:spPr>
        <p:txBody>
          <a:bodyPr>
            <a:normAutofit/>
          </a:bodyPr>
          <a:lstStyle/>
          <a:p>
            <a:r>
              <a:rPr lang="nl-NL" altLang="nl-NL" dirty="0"/>
              <a:t>Maag</a:t>
            </a:r>
          </a:p>
        </p:txBody>
      </p:sp>
      <p:sp>
        <p:nvSpPr>
          <p:cNvPr id="3" name="Tijdelijke aanduiding voor inhoud 2"/>
          <p:cNvSpPr>
            <a:spLocks noGrp="1"/>
          </p:cNvSpPr>
          <p:nvPr>
            <p:ph idx="1"/>
          </p:nvPr>
        </p:nvSpPr>
        <p:spPr>
          <a:xfrm>
            <a:off x="1161288" y="701019"/>
            <a:ext cx="6484094" cy="3382247"/>
          </a:xfrm>
        </p:spPr>
        <p:txBody>
          <a:bodyPr rtlCol="0" anchor="ctr">
            <a:normAutofit/>
          </a:bodyPr>
          <a:lstStyle/>
          <a:p>
            <a:pPr marL="457200" lvl="1" indent="-457200" fontAlgn="auto">
              <a:spcAft>
                <a:spcPts val="0"/>
              </a:spcAft>
              <a:buSzPct val="80000"/>
              <a:buFont typeface="Arial" panose="020B0604020202020204" pitchFamily="34" charset="0"/>
              <a:buChar char="•"/>
              <a:defRPr/>
            </a:pPr>
            <a:r>
              <a:rPr lang="nl-NL" altLang="nl-NL" sz="1900"/>
              <a:t>De maag heeft een gespierde wand die het voedsel kneed tot een brij. </a:t>
            </a:r>
          </a:p>
          <a:p>
            <a:pPr marL="457200" lvl="1" indent="-457200" fontAlgn="auto">
              <a:spcAft>
                <a:spcPts val="0"/>
              </a:spcAft>
              <a:buSzPct val="80000"/>
              <a:buFont typeface="Arial" panose="020B0604020202020204" pitchFamily="34" charset="0"/>
              <a:buChar char="•"/>
              <a:defRPr/>
            </a:pPr>
            <a:r>
              <a:rPr lang="nl-NL" altLang="nl-NL" sz="1900"/>
              <a:t>In de maag zit maagzuur, een hele zure substantie die helpt voedsel te verteren. </a:t>
            </a:r>
          </a:p>
          <a:p>
            <a:pPr marL="457200" lvl="1" indent="-457200" fontAlgn="auto">
              <a:spcAft>
                <a:spcPts val="0"/>
              </a:spcAft>
              <a:buSzPct val="80000"/>
              <a:buFont typeface="Arial" panose="020B0604020202020204" pitchFamily="34" charset="0"/>
              <a:buChar char="•"/>
              <a:defRPr/>
            </a:pPr>
            <a:endParaRPr lang="nl-NL" altLang="nl-NL" sz="1900"/>
          </a:p>
          <a:p>
            <a:pPr marL="0" lvl="1" indent="0" fontAlgn="auto">
              <a:spcAft>
                <a:spcPts val="0"/>
              </a:spcAft>
              <a:buClr>
                <a:schemeClr val="accent1"/>
              </a:buClr>
              <a:buSzPct val="80000"/>
              <a:buNone/>
              <a:defRPr/>
            </a:pPr>
            <a:r>
              <a:rPr lang="nl-NL" sz="1900"/>
              <a:t>Het maagzuur heeft verschillende functies;</a:t>
            </a:r>
          </a:p>
          <a:p>
            <a:pPr lvl="1" fontAlgn="auto">
              <a:spcAft>
                <a:spcPts val="0"/>
              </a:spcAft>
              <a:buFont typeface="Arial" panose="020B0604020202020204" pitchFamily="34" charset="0"/>
              <a:buChar char="•"/>
              <a:defRPr/>
            </a:pPr>
            <a:r>
              <a:rPr lang="nl-NL" sz="1900"/>
              <a:t>Het breekt voedseldeeltjes af tot kleinere deeltjes</a:t>
            </a:r>
          </a:p>
          <a:p>
            <a:pPr lvl="1" fontAlgn="auto">
              <a:spcAft>
                <a:spcPts val="0"/>
              </a:spcAft>
              <a:buFont typeface="Arial" panose="020B0604020202020204" pitchFamily="34" charset="0"/>
              <a:buChar char="•"/>
              <a:defRPr/>
            </a:pPr>
            <a:r>
              <a:rPr lang="nl-NL" sz="1900"/>
              <a:t>De zure omstandigheden zijn belangrijk voor het activeren van enzymen</a:t>
            </a:r>
          </a:p>
          <a:p>
            <a:pPr lvl="1" fontAlgn="auto">
              <a:spcAft>
                <a:spcPts val="0"/>
              </a:spcAft>
              <a:buFont typeface="Arial" panose="020B0604020202020204" pitchFamily="34" charset="0"/>
              <a:buChar char="•"/>
              <a:defRPr/>
            </a:pPr>
            <a:r>
              <a:rPr lang="nl-NL" sz="1900"/>
              <a:t>Door het zuur worden meegekomen bacteriën gedood en eiwitten afgebroken </a:t>
            </a:r>
          </a:p>
          <a:p>
            <a:pPr fontAlgn="auto">
              <a:spcAft>
                <a:spcPts val="0"/>
              </a:spcAft>
              <a:defRPr/>
            </a:pPr>
            <a:endParaRPr lang="nl-NL" sz="1900"/>
          </a:p>
        </p:txBody>
      </p:sp>
      <p:cxnSp>
        <p:nvCxnSpPr>
          <p:cNvPr id="75" name="Straight Connector 74">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069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116878" y="629266"/>
            <a:ext cx="6422849" cy="1676603"/>
          </a:xfrm>
        </p:spPr>
        <p:txBody>
          <a:bodyPr rtlCol="0">
            <a:normAutofit/>
          </a:bodyPr>
          <a:lstStyle/>
          <a:p>
            <a:pPr fontAlgn="auto">
              <a:spcAft>
                <a:spcPts val="0"/>
              </a:spcAft>
              <a:defRPr/>
            </a:pPr>
            <a:r>
              <a:rPr lang="nl-NL">
                <a:latin typeface="+mn-lt"/>
              </a:rPr>
              <a:t>Alvleesklier</a:t>
            </a:r>
          </a:p>
        </p:txBody>
      </p:sp>
      <p:sp>
        <p:nvSpPr>
          <p:cNvPr id="139" name="Rectangle 138">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D4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822"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355377" y="803049"/>
            <a:ext cx="1925254" cy="2470743"/>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46391" y="3461344"/>
            <a:ext cx="2943225" cy="2438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jdelijke aanduiding voor inhoud 2"/>
          <p:cNvSpPr>
            <a:spLocks noGrp="1"/>
          </p:cNvSpPr>
          <p:nvPr>
            <p:ph idx="1"/>
          </p:nvPr>
        </p:nvSpPr>
        <p:spPr>
          <a:xfrm>
            <a:off x="5116880" y="2438400"/>
            <a:ext cx="6422848" cy="3785419"/>
          </a:xfrm>
        </p:spPr>
        <p:txBody>
          <a:bodyPr>
            <a:normAutofit/>
          </a:bodyPr>
          <a:lstStyle/>
          <a:p>
            <a:pPr marL="0" lvl="1" indent="0">
              <a:buSzPct val="80000"/>
              <a:buNone/>
            </a:pPr>
            <a:r>
              <a:rPr lang="nl-NL" altLang="nl-NL" sz="2000"/>
              <a:t>De alvleesklier produceert verschillende spijsverteringsenzymen voor de afbraak van eiwitten vetten, suikers en grote hoeveelheden natrium-bicarbonaat om het maagzuur te neutraliseren</a:t>
            </a:r>
          </a:p>
          <a:p>
            <a:pPr>
              <a:buFont typeface="Wingdings" panose="05000000000000000000" pitchFamily="2" charset="2"/>
              <a:buNone/>
            </a:pPr>
            <a:endParaRPr lang="nl-NL" altLang="nl-NL" sz="2000"/>
          </a:p>
          <a:p>
            <a:endParaRPr lang="nl-NL" altLang="nl-NL" sz="2000"/>
          </a:p>
        </p:txBody>
      </p:sp>
      <p:sp>
        <p:nvSpPr>
          <p:cNvPr id="34820" name="Rectangle 2"/>
          <p:cNvSpPr>
            <a:spLocks noChangeArrowheads="1"/>
          </p:cNvSpPr>
          <p:nvPr/>
        </p:nvSpPr>
        <p:spPr bwMode="auto">
          <a:xfrm>
            <a:off x="1524001" y="-23083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altLang="nl-NL"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9606712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6" name="Rectangle 7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842" name="Titel 1"/>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nl-NL" altLang="nl-NL" sz="2800"/>
              <a:t>Alvleesklier</a:t>
            </a:r>
          </a:p>
        </p:txBody>
      </p:sp>
      <p:sp>
        <p:nvSpPr>
          <p:cNvPr id="35843" name="Tijdelijke aanduiding voor inhoud 2"/>
          <p:cNvSpPr>
            <a:spLocks noGrp="1"/>
          </p:cNvSpPr>
          <p:nvPr>
            <p:ph idx="1"/>
          </p:nvPr>
        </p:nvSpPr>
        <p:spPr>
          <a:xfrm>
            <a:off x="643468" y="2638043"/>
            <a:ext cx="3363974" cy="3415623"/>
          </a:xfrm>
        </p:spPr>
        <p:txBody>
          <a:bodyPr>
            <a:normAutofit/>
          </a:bodyPr>
          <a:lstStyle/>
          <a:p>
            <a:r>
              <a:rPr lang="nl-NL" altLang="nl-NL" sz="2000"/>
              <a:t>Hormonen: insuline en glucagon </a:t>
            </a:r>
          </a:p>
          <a:p>
            <a:r>
              <a:rPr lang="nl-NL" altLang="nl-NL" sz="2000"/>
              <a:t>Suikerspiegel hoog </a:t>
            </a:r>
            <a:r>
              <a:rPr lang="nl-NL" altLang="nl-NL" sz="2000">
                <a:sym typeface="Wingdings" panose="05000000000000000000" pitchFamily="2" charset="2"/>
              </a:rPr>
              <a:t> insuline aanmaak </a:t>
            </a:r>
            <a:br>
              <a:rPr lang="nl-NL" altLang="nl-NL" sz="2000">
                <a:sym typeface="Wingdings" panose="05000000000000000000" pitchFamily="2" charset="2"/>
              </a:rPr>
            </a:br>
            <a:r>
              <a:rPr lang="nl-NL" altLang="nl-NL" sz="2000">
                <a:sym typeface="Wingdings" panose="05000000000000000000" pitchFamily="2" charset="2"/>
              </a:rPr>
              <a:t> opname van suiker in het bloed </a:t>
            </a:r>
          </a:p>
          <a:p>
            <a:r>
              <a:rPr lang="nl-NL" altLang="nl-NL" sz="2000">
                <a:sym typeface="Wingdings" panose="05000000000000000000" pitchFamily="2" charset="2"/>
              </a:rPr>
              <a:t>Suikerspiegel laag  glucagon aanmaak</a:t>
            </a:r>
            <a:br>
              <a:rPr lang="nl-NL" altLang="nl-NL" sz="2000">
                <a:sym typeface="Wingdings" panose="05000000000000000000" pitchFamily="2" charset="2"/>
              </a:rPr>
            </a:br>
            <a:r>
              <a:rPr lang="nl-NL" altLang="nl-NL" sz="2000">
                <a:sym typeface="Wingdings" panose="05000000000000000000" pitchFamily="2" charset="2"/>
              </a:rPr>
              <a:t> vrijmaken van suiker in de spieren</a:t>
            </a:r>
            <a:endParaRPr lang="nl-NL" altLang="nl-NL" sz="2000"/>
          </a:p>
        </p:txBody>
      </p:sp>
      <p:pic>
        <p:nvPicPr>
          <p:cNvPr id="3584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17665" y="643467"/>
            <a:ext cx="4610965" cy="5410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727297"/>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2" name="Afbeelding 2"/>
          <p:cNvPicPr>
            <a:picLocks noChangeAspect="1"/>
          </p:cNvPicPr>
          <p:nvPr/>
        </p:nvPicPr>
        <p:blipFill rotWithShape="1">
          <a:blip r:embed="rId2">
            <a:alphaModFix/>
            <a:extLst>
              <a:ext uri="{28A0092B-C50C-407E-A947-70E740481C1C}">
                <a14:useLocalDpi xmlns:a14="http://schemas.microsoft.com/office/drawing/2010/main" val="0"/>
              </a:ext>
            </a:extLst>
          </a:blip>
          <a:srcRect l="4463" r="2" b="2"/>
          <a:stretch/>
        </p:blipFill>
        <p:spPr bwMode="auto">
          <a:xfrm>
            <a:off x="6083786" y="-168318"/>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Afbeelding 3"/>
          <p:cNvPicPr>
            <a:picLocks noChangeAspect="1"/>
          </p:cNvPicPr>
          <p:nvPr/>
        </p:nvPicPr>
        <p:blipFill rotWithShape="1">
          <a:blip r:embed="rId3">
            <a:extLst>
              <a:ext uri="{28A0092B-C50C-407E-A947-70E740481C1C}">
                <a14:useLocalDpi xmlns:a14="http://schemas.microsoft.com/office/drawing/2010/main" val="0"/>
              </a:ext>
            </a:extLst>
          </a:blip>
          <a:srcRect r="7956"/>
          <a:stretch/>
        </p:blipFill>
        <p:spPr bwMode="auto">
          <a:xfrm>
            <a:off x="6089904" y="2487168"/>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137">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04998" y="798445"/>
            <a:ext cx="4803636" cy="1311664"/>
          </a:xfrm>
        </p:spPr>
        <p:txBody>
          <a:bodyPr rtlCol="0">
            <a:normAutofit/>
          </a:bodyPr>
          <a:lstStyle/>
          <a:p>
            <a:pPr fontAlgn="auto">
              <a:spcAft>
                <a:spcPts val="0"/>
              </a:spcAft>
              <a:defRPr/>
            </a:pPr>
            <a:r>
              <a:rPr lang="nl-NL" sz="4000">
                <a:solidFill>
                  <a:srgbClr val="000000"/>
                </a:solidFill>
                <a:latin typeface="+mn-lt"/>
              </a:rPr>
              <a:t>12-vingerige darm</a:t>
            </a:r>
          </a:p>
        </p:txBody>
      </p:sp>
      <p:sp>
        <p:nvSpPr>
          <p:cNvPr id="28675" name="Tijdelijke aanduiding voor inhoud 2"/>
          <p:cNvSpPr>
            <a:spLocks noGrp="1"/>
          </p:cNvSpPr>
          <p:nvPr>
            <p:ph idx="1"/>
          </p:nvPr>
        </p:nvSpPr>
        <p:spPr>
          <a:xfrm>
            <a:off x="804997" y="2272143"/>
            <a:ext cx="4803637" cy="3788830"/>
          </a:xfrm>
        </p:spPr>
        <p:txBody>
          <a:bodyPr rtlCol="0" anchor="ctr">
            <a:normAutofit/>
          </a:bodyPr>
          <a:lstStyle/>
          <a:p>
            <a:pPr marL="514350" lvl="1" indent="-514350" fontAlgn="auto">
              <a:spcAft>
                <a:spcPts val="0"/>
              </a:spcAft>
              <a:buSzPct val="80000"/>
              <a:buFont typeface="Arial" panose="020B0604020202020204" pitchFamily="34" charset="0"/>
              <a:buChar char="•"/>
              <a:defRPr/>
            </a:pPr>
            <a:r>
              <a:rPr lang="nl-NL" altLang="nl-NL" sz="2000">
                <a:solidFill>
                  <a:srgbClr val="000000"/>
                </a:solidFill>
              </a:rPr>
              <a:t>Voedsel uit de maag naar de 12-vingerige darm: voedsel mengt zich met gal en alvleessap</a:t>
            </a:r>
          </a:p>
          <a:p>
            <a:pPr marL="514350" lvl="1" indent="-514350" fontAlgn="auto">
              <a:spcAft>
                <a:spcPts val="0"/>
              </a:spcAft>
              <a:buSzPct val="80000"/>
              <a:buFont typeface="Arial" panose="020B0604020202020204" pitchFamily="34" charset="0"/>
              <a:buChar char="•"/>
              <a:defRPr/>
            </a:pPr>
            <a:r>
              <a:rPr lang="nl-NL" altLang="nl-NL" sz="2000">
                <a:solidFill>
                  <a:srgbClr val="000000"/>
                </a:solidFill>
              </a:rPr>
              <a:t>Gal is in de lever geproduceerd </a:t>
            </a:r>
          </a:p>
          <a:p>
            <a:pPr marL="514350" lvl="1" indent="-514350" fontAlgn="auto">
              <a:spcAft>
                <a:spcPts val="0"/>
              </a:spcAft>
              <a:buSzPct val="80000"/>
              <a:buFont typeface="Arial" panose="020B0604020202020204" pitchFamily="34" charset="0"/>
              <a:buChar char="•"/>
              <a:defRPr/>
            </a:pPr>
            <a:r>
              <a:rPr lang="nl-NL" altLang="nl-NL" sz="2000">
                <a:solidFill>
                  <a:srgbClr val="000000"/>
                </a:solidFill>
              </a:rPr>
              <a:t>De belangrijkste functie van gal is dat vetten worden afgebroken en verkleind zodat ze makkelijker verteerbaar zijn</a:t>
            </a:r>
          </a:p>
          <a:p>
            <a:pPr marL="342900" lvl="1" indent="-342900" fontAlgn="auto">
              <a:spcAft>
                <a:spcPts val="0"/>
              </a:spcAft>
              <a:buClr>
                <a:schemeClr val="accent1"/>
              </a:buClr>
              <a:buSzPct val="80000"/>
              <a:buNone/>
              <a:defRPr/>
            </a:pPr>
            <a:br>
              <a:rPr lang="nl-NL" altLang="nl-NL" sz="2000">
                <a:solidFill>
                  <a:srgbClr val="000000"/>
                </a:solidFill>
              </a:rPr>
            </a:br>
            <a:endParaRPr lang="nl-NL" altLang="nl-NL" sz="2000">
              <a:solidFill>
                <a:srgbClr val="000000"/>
              </a:solidFill>
            </a:endParaRPr>
          </a:p>
        </p:txBody>
      </p:sp>
    </p:spTree>
    <p:extLst>
      <p:ext uri="{BB962C8B-B14F-4D97-AF65-F5344CB8AC3E}">
        <p14:creationId xmlns:p14="http://schemas.microsoft.com/office/powerpoint/2010/main" val="223178416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40964" name="Afbeelding 2"/>
          <p:cNvPicPr>
            <a:picLocks noChangeAspect="1"/>
          </p:cNvPicPr>
          <p:nvPr/>
        </p:nvPicPr>
        <p:blipFill rotWithShape="1">
          <a:blip r:embed="rId3">
            <a:extLst>
              <a:ext uri="{28A0092B-C50C-407E-A947-70E740481C1C}">
                <a14:useLocalDpi xmlns:a14="http://schemas.microsoft.com/office/drawing/2010/main" val="0"/>
              </a:ext>
            </a:extLst>
          </a:blip>
          <a:srcRect t="27278" r="-3" b="28509"/>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154626" name="Rectangle 1026"/>
          <p:cNvSpPr>
            <a:spLocks noGrp="1" noChangeArrowheads="1"/>
          </p:cNvSpPr>
          <p:nvPr>
            <p:ph type="title"/>
          </p:nvPr>
        </p:nvSpPr>
        <p:spPr>
          <a:xfrm>
            <a:off x="709448" y="1913950"/>
            <a:ext cx="4204137" cy="1342754"/>
          </a:xfrm>
        </p:spPr>
        <p:txBody>
          <a:bodyPr rtlCol="0">
            <a:normAutofit/>
          </a:bodyPr>
          <a:lstStyle/>
          <a:p>
            <a:pPr algn="ctr" fontAlgn="auto">
              <a:spcAft>
                <a:spcPts val="0"/>
              </a:spcAft>
              <a:defRPr/>
            </a:pPr>
            <a:r>
              <a:rPr lang="nl-NL" sz="3600">
                <a:latin typeface="+mn-lt"/>
              </a:rPr>
              <a:t>Dunne darm</a:t>
            </a:r>
            <a:endParaRPr lang="nl-NL" sz="3600" u="sng">
              <a:latin typeface="+mn-lt"/>
            </a:endParaRPr>
          </a:p>
        </p:txBody>
      </p:sp>
      <p:cxnSp>
        <p:nvCxnSpPr>
          <p:cNvPr id="75"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0963" name="Rectangle 1027"/>
          <p:cNvSpPr>
            <a:spLocks noGrp="1" noChangeArrowheads="1"/>
          </p:cNvSpPr>
          <p:nvPr>
            <p:ph idx="1"/>
          </p:nvPr>
        </p:nvSpPr>
        <p:spPr>
          <a:xfrm>
            <a:off x="525516" y="3417573"/>
            <a:ext cx="4593021" cy="2619839"/>
          </a:xfrm>
        </p:spPr>
        <p:txBody>
          <a:bodyPr anchor="ctr">
            <a:normAutofit/>
          </a:bodyPr>
          <a:lstStyle/>
          <a:p>
            <a:pPr marL="0" lvl="1" indent="0">
              <a:buClr>
                <a:schemeClr val="accent1"/>
              </a:buClr>
              <a:buSzPct val="80000"/>
              <a:buNone/>
            </a:pPr>
            <a:r>
              <a:rPr lang="nl-NL" altLang="nl-NL" sz="1800"/>
              <a:t>Het oppervlakte van de dunne darm is geplooid</a:t>
            </a:r>
          </a:p>
          <a:p>
            <a:r>
              <a:rPr lang="nl-NL" altLang="nl-NL" sz="1800"/>
              <a:t>De darmwand vertoont uitstulpingen, wat zorgt voor een groot oppervlak </a:t>
            </a:r>
          </a:p>
          <a:p>
            <a:r>
              <a:rPr lang="nl-NL" altLang="nl-NL" sz="1800"/>
              <a:t>Zo wordt de opname van voedingsstoffen in de bloedvaten van de darmwand bevorderd </a:t>
            </a:r>
          </a:p>
          <a:p>
            <a:r>
              <a:rPr lang="nl-NL" altLang="nl-NL" sz="1800"/>
              <a:t>150-200m²</a:t>
            </a:r>
          </a:p>
          <a:p>
            <a:endParaRPr lang="nl-NL" altLang="nl-NL" sz="1800"/>
          </a:p>
        </p:txBody>
      </p:sp>
    </p:spTree>
    <p:extLst>
      <p:ext uri="{BB962C8B-B14F-4D97-AF65-F5344CB8AC3E}">
        <p14:creationId xmlns:p14="http://schemas.microsoft.com/office/powerpoint/2010/main" val="498549719"/>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C6B8CC7F-3622-46E3-9272-E1956397D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4905" cy="456278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F3FE55B4-2EE5-4A4A-AD80-1A14F660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4906" y="0"/>
            <a:ext cx="7956409"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4" name="Picture 143">
            <a:extLst>
              <a:ext uri="{FF2B5EF4-FFF2-40B4-BE49-F238E27FC236}">
                <a16:creationId xmlns:a16="http://schemas.microsoft.com/office/drawing/2014/main" id="{7267E9C1-58F1-46EE-9BBE-108764BF9E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54626" name="Rectangle 1026"/>
          <p:cNvSpPr>
            <a:spLocks noGrp="1" noChangeArrowheads="1"/>
          </p:cNvSpPr>
          <p:nvPr>
            <p:ph type="title"/>
          </p:nvPr>
        </p:nvSpPr>
        <p:spPr>
          <a:xfrm>
            <a:off x="804620" y="5073812"/>
            <a:ext cx="6331904" cy="1146013"/>
          </a:xfrm>
        </p:spPr>
        <p:txBody>
          <a:bodyPr vert="horz" lIns="91440" tIns="45720" rIns="91440" bIns="45720" rtlCol="0" anchor="t">
            <a:normAutofit/>
          </a:bodyPr>
          <a:lstStyle/>
          <a:p>
            <a:pPr fontAlgn="auto">
              <a:spcAft>
                <a:spcPts val="0"/>
              </a:spcAft>
              <a:defRPr/>
            </a:pPr>
            <a:r>
              <a:rPr lang="en-US" sz="3600">
                <a:solidFill>
                  <a:srgbClr val="000000"/>
                </a:solidFill>
              </a:rPr>
              <a:t>Dunne darm – doorsnede </a:t>
            </a:r>
            <a:endParaRPr lang="en-US" sz="3600" u="sng">
              <a:solidFill>
                <a:srgbClr val="000000"/>
              </a:solidFill>
            </a:endParaRPr>
          </a:p>
        </p:txBody>
      </p:sp>
      <p:sp>
        <p:nvSpPr>
          <p:cNvPr id="146" name="Freeform: Shape 145">
            <a:extLst>
              <a:ext uri="{FF2B5EF4-FFF2-40B4-BE49-F238E27FC236}">
                <a16:creationId xmlns:a16="http://schemas.microsoft.com/office/drawing/2014/main" id="{F62B8A8C-A996-46DA-AB61-1A4DD7073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 y="2"/>
            <a:ext cx="3799103" cy="3822917"/>
          </a:xfrm>
          <a:custGeom>
            <a:avLst/>
            <a:gdLst>
              <a:gd name="connsiteX0" fmla="*/ 370922 w 3799103"/>
              <a:gd name="connsiteY0" fmla="*/ 0 h 3822917"/>
              <a:gd name="connsiteX1" fmla="*/ 2961741 w 3799103"/>
              <a:gd name="connsiteY1" fmla="*/ 0 h 3822917"/>
              <a:gd name="connsiteX2" fmla="*/ 3023310 w 3799103"/>
              <a:gd name="connsiteY2" fmla="*/ 46041 h 3822917"/>
              <a:gd name="connsiteX3" fmla="*/ 3799103 w 3799103"/>
              <a:gd name="connsiteY3" fmla="*/ 1691074 h 3822917"/>
              <a:gd name="connsiteX4" fmla="*/ 1667260 w 3799103"/>
              <a:gd name="connsiteY4" fmla="*/ 3822917 h 3822917"/>
              <a:gd name="connsiteX5" fmla="*/ 22227 w 3799103"/>
              <a:gd name="connsiteY5" fmla="*/ 3047124 h 3822917"/>
              <a:gd name="connsiteX6" fmla="*/ 0 w 3799103"/>
              <a:gd name="connsiteY6" fmla="*/ 3017401 h 3822917"/>
              <a:gd name="connsiteX7" fmla="*/ 0 w 3799103"/>
              <a:gd name="connsiteY7" fmla="*/ 364747 h 3822917"/>
              <a:gd name="connsiteX8" fmla="*/ 22227 w 3799103"/>
              <a:gd name="connsiteY8" fmla="*/ 335024 h 3822917"/>
              <a:gd name="connsiteX9" fmla="*/ 351088 w 3799103"/>
              <a:gd name="connsiteY9" fmla="*/ 13924 h 38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9103" h="3822917">
                <a:moveTo>
                  <a:pt x="370922" y="0"/>
                </a:moveTo>
                <a:lnTo>
                  <a:pt x="2961741" y="0"/>
                </a:lnTo>
                <a:lnTo>
                  <a:pt x="3023310" y="46041"/>
                </a:lnTo>
                <a:cubicBezTo>
                  <a:pt x="3497106" y="437052"/>
                  <a:pt x="3799103" y="1028796"/>
                  <a:pt x="3799103" y="1691074"/>
                </a:cubicBezTo>
                <a:cubicBezTo>
                  <a:pt x="3799103" y="2868458"/>
                  <a:pt x="2844644" y="3822917"/>
                  <a:pt x="1667260" y="3822917"/>
                </a:cubicBezTo>
                <a:cubicBezTo>
                  <a:pt x="1004982" y="3822917"/>
                  <a:pt x="413238" y="3520920"/>
                  <a:pt x="22227" y="3047124"/>
                </a:cubicBezTo>
                <a:lnTo>
                  <a:pt x="0" y="3017401"/>
                </a:lnTo>
                <a:lnTo>
                  <a:pt x="0" y="364747"/>
                </a:lnTo>
                <a:lnTo>
                  <a:pt x="22227" y="335024"/>
                </a:lnTo>
                <a:cubicBezTo>
                  <a:pt x="119980" y="216575"/>
                  <a:pt x="230278" y="108864"/>
                  <a:pt x="351088" y="1392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011"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35526" y="324353"/>
            <a:ext cx="2090731" cy="27600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63">
            <a:extLst>
              <a:ext uri="{FF2B5EF4-FFF2-40B4-BE49-F238E27FC236}">
                <a16:creationId xmlns:a16="http://schemas.microsoft.com/office/drawing/2014/main" id="{F429BE5F-6DE0-4144-A557-3BE62DC2D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1589" y="2057400"/>
            <a:ext cx="4310411" cy="4800600"/>
          </a:xfrm>
          <a:custGeom>
            <a:avLst/>
            <a:gdLst>
              <a:gd name="connsiteX0" fmla="*/ 2631284 w 4180773"/>
              <a:gd name="connsiteY0" fmla="*/ 0 h 4656219"/>
              <a:gd name="connsiteX1" fmla="*/ 4102460 w 4180773"/>
              <a:gd name="connsiteY1" fmla="*/ 449382 h 4656219"/>
              <a:gd name="connsiteX2" fmla="*/ 4180773 w 4180773"/>
              <a:gd name="connsiteY2" fmla="*/ 507944 h 4656219"/>
              <a:gd name="connsiteX3" fmla="*/ 4180773 w 4180773"/>
              <a:gd name="connsiteY3" fmla="*/ 4656219 h 4656219"/>
              <a:gd name="connsiteX4" fmla="*/ 951501 w 4180773"/>
              <a:gd name="connsiteY4" fmla="*/ 4656219 h 4656219"/>
              <a:gd name="connsiteX5" fmla="*/ 770685 w 4180773"/>
              <a:gd name="connsiteY5" fmla="*/ 4491883 h 4656219"/>
              <a:gd name="connsiteX6" fmla="*/ 0 w 4180773"/>
              <a:gd name="connsiteY6" fmla="*/ 2631284 h 4656219"/>
              <a:gd name="connsiteX7" fmla="*/ 2631284 w 4180773"/>
              <a:gd name="connsiteY7" fmla="*/ 0 h 46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0773" h="4656219">
                <a:moveTo>
                  <a:pt x="2631284" y="0"/>
                </a:moveTo>
                <a:cubicBezTo>
                  <a:pt x="3176241" y="0"/>
                  <a:pt x="3682504" y="165666"/>
                  <a:pt x="4102460" y="449382"/>
                </a:cubicBezTo>
                <a:lnTo>
                  <a:pt x="4180773" y="507944"/>
                </a:lnTo>
                <a:lnTo>
                  <a:pt x="4180773" y="4656219"/>
                </a:lnTo>
                <a:lnTo>
                  <a:pt x="951501" y="4656219"/>
                </a:lnTo>
                <a:lnTo>
                  <a:pt x="770685" y="4491883"/>
                </a:lnTo>
                <a:cubicBezTo>
                  <a:pt x="294517" y="4015714"/>
                  <a:pt x="0" y="3357893"/>
                  <a:pt x="0" y="2631284"/>
                </a:cubicBezTo>
                <a:cubicBezTo>
                  <a:pt x="0" y="1178066"/>
                  <a:pt x="1178066" y="0"/>
                  <a:pt x="2631284"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E1EFC02-FB03-4241-83C8-4FBA4CAD6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7624" y="0"/>
            <a:ext cx="3383280" cy="2942512"/>
          </a:xfrm>
          <a:custGeom>
            <a:avLst/>
            <a:gdLst>
              <a:gd name="connsiteX0" fmla="*/ 555657 w 3383280"/>
              <a:gd name="connsiteY0" fmla="*/ 0 h 2942512"/>
              <a:gd name="connsiteX1" fmla="*/ 2827623 w 3383280"/>
              <a:gd name="connsiteY1" fmla="*/ 0 h 2942512"/>
              <a:gd name="connsiteX2" fmla="*/ 2887810 w 3383280"/>
              <a:gd name="connsiteY2" fmla="*/ 54702 h 2942512"/>
              <a:gd name="connsiteX3" fmla="*/ 3383280 w 3383280"/>
              <a:gd name="connsiteY3" fmla="*/ 1250872 h 2942512"/>
              <a:gd name="connsiteX4" fmla="*/ 1691640 w 3383280"/>
              <a:gd name="connsiteY4" fmla="*/ 2942512 h 2942512"/>
              <a:gd name="connsiteX5" fmla="*/ 0 w 3383280"/>
              <a:gd name="connsiteY5" fmla="*/ 1250872 h 2942512"/>
              <a:gd name="connsiteX6" fmla="*/ 495470 w 3383280"/>
              <a:gd name="connsiteY6" fmla="*/ 54702 h 294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3280" h="2942512">
                <a:moveTo>
                  <a:pt x="555657" y="0"/>
                </a:moveTo>
                <a:lnTo>
                  <a:pt x="2827623" y="0"/>
                </a:lnTo>
                <a:lnTo>
                  <a:pt x="2887810" y="54702"/>
                </a:lnTo>
                <a:cubicBezTo>
                  <a:pt x="3193937" y="360829"/>
                  <a:pt x="3383280" y="783739"/>
                  <a:pt x="3383280" y="1250872"/>
                </a:cubicBezTo>
                <a:cubicBezTo>
                  <a:pt x="3383280" y="2185139"/>
                  <a:pt x="2625907" y="2942512"/>
                  <a:pt x="1691640" y="2942512"/>
                </a:cubicBezTo>
                <a:cubicBezTo>
                  <a:pt x="757373" y="2942512"/>
                  <a:pt x="0" y="2185139"/>
                  <a:pt x="0" y="1250872"/>
                </a:cubicBezTo>
                <a:cubicBezTo>
                  <a:pt x="0" y="783739"/>
                  <a:pt x="189344" y="360829"/>
                  <a:pt x="495470" y="54702"/>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013"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006561" y="489220"/>
            <a:ext cx="2365405" cy="1691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Afbeelding 3"/>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8957420" y="3213926"/>
            <a:ext cx="2712291" cy="3219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07128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5058" name="Titel 1"/>
          <p:cNvSpPr>
            <a:spLocks noGrp="1"/>
          </p:cNvSpPr>
          <p:nvPr>
            <p:ph type="title"/>
          </p:nvPr>
        </p:nvSpPr>
        <p:spPr>
          <a:xfrm>
            <a:off x="6094105" y="802955"/>
            <a:ext cx="4977976" cy="1454051"/>
          </a:xfrm>
        </p:spPr>
        <p:txBody>
          <a:bodyPr>
            <a:normAutofit/>
          </a:bodyPr>
          <a:lstStyle/>
          <a:p>
            <a:r>
              <a:rPr lang="nl-NL" altLang="nl-NL">
                <a:solidFill>
                  <a:srgbClr val="000000"/>
                </a:solidFill>
              </a:rPr>
              <a:t>Blinde darm</a:t>
            </a:r>
          </a:p>
        </p:txBody>
      </p:sp>
      <p:sp>
        <p:nvSpPr>
          <p:cNvPr id="77"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060" name="Afbeelding 3"/>
          <p:cNvPicPr>
            <a:picLocks noChangeAspect="1"/>
          </p:cNvPicPr>
          <p:nvPr/>
        </p:nvPicPr>
        <p:blipFill rotWithShape="1">
          <a:blip r:embed="rId3">
            <a:alphaModFix/>
            <a:extLst>
              <a:ext uri="{28A0092B-C50C-407E-A947-70E740481C1C}">
                <a14:useLocalDpi xmlns:a14="http://schemas.microsoft.com/office/drawing/2010/main" val="0"/>
              </a:ext>
            </a:extLst>
          </a:blip>
          <a:srcRect r="14066" b="1"/>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jdelijke aanduiding voor inhoud 2"/>
          <p:cNvSpPr>
            <a:spLocks noGrp="1"/>
          </p:cNvSpPr>
          <p:nvPr>
            <p:ph idx="1"/>
          </p:nvPr>
        </p:nvSpPr>
        <p:spPr>
          <a:xfrm>
            <a:off x="6090574" y="2421682"/>
            <a:ext cx="4977578" cy="3639289"/>
          </a:xfrm>
        </p:spPr>
        <p:txBody>
          <a:bodyPr anchor="ctr">
            <a:normAutofit/>
          </a:bodyPr>
          <a:lstStyle/>
          <a:p>
            <a:r>
              <a:rPr lang="nl-NL" altLang="nl-NL" sz="2000">
                <a:solidFill>
                  <a:srgbClr val="000000"/>
                </a:solidFill>
              </a:rPr>
              <a:t>Werd altijd gedacht geen functie te hebben</a:t>
            </a:r>
          </a:p>
          <a:p>
            <a:r>
              <a:rPr lang="nl-NL" altLang="nl-NL" sz="2000">
                <a:solidFill>
                  <a:srgbClr val="000000"/>
                </a:solidFill>
              </a:rPr>
              <a:t>Nieuwe theorie: zorgt voor goede bacteriën </a:t>
            </a:r>
          </a:p>
          <a:p>
            <a:r>
              <a:rPr lang="nl-NL" altLang="nl-NL" sz="2000">
                <a:solidFill>
                  <a:srgbClr val="000000"/>
                </a:solidFill>
              </a:rPr>
              <a:t>Appendix (wormvormig aanhangsel) wordt verwijderd bij ‘blinde darm’ ontsteking. </a:t>
            </a:r>
          </a:p>
          <a:p>
            <a:endParaRPr lang="nl-NL" altLang="nl-NL" sz="2000">
              <a:solidFill>
                <a:srgbClr val="000000"/>
              </a:solidFill>
            </a:endParaRPr>
          </a:p>
        </p:txBody>
      </p:sp>
    </p:spTree>
    <p:extLst>
      <p:ext uri="{BB962C8B-B14F-4D97-AF65-F5344CB8AC3E}">
        <p14:creationId xmlns:p14="http://schemas.microsoft.com/office/powerpoint/2010/main" val="887986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4" name="Afbeelding 2"/>
          <p:cNvPicPr>
            <a:picLocks noChangeAspect="1"/>
          </p:cNvPicPr>
          <p:nvPr/>
        </p:nvPicPr>
        <p:blipFill rotWithShape="1">
          <a:blip r:embed="rId2">
            <a:alphaModFix/>
            <a:extLst>
              <a:ext uri="{28A0092B-C50C-407E-A947-70E740481C1C}">
                <a14:useLocalDpi xmlns:a14="http://schemas.microsoft.com/office/drawing/2010/main" val="0"/>
              </a:ext>
            </a:extLst>
          </a:blip>
          <a:srcRect t="4215" r="-2" b="12046"/>
          <a:stretch/>
        </p:blipFill>
        <p:spPr bwMode="auto">
          <a:xfrm>
            <a:off x="6083786" y="-168318"/>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Afbeelding 3"/>
          <p:cNvPicPr>
            <a:picLocks noChangeAspect="1"/>
          </p:cNvPicPr>
          <p:nvPr/>
        </p:nvPicPr>
        <p:blipFill rotWithShape="1">
          <a:blip r:embed="rId3">
            <a:extLst>
              <a:ext uri="{28A0092B-C50C-407E-A947-70E740481C1C}">
                <a14:useLocalDpi xmlns:a14="http://schemas.microsoft.com/office/drawing/2010/main" val="0"/>
              </a:ext>
            </a:extLst>
          </a:blip>
          <a:srcRect t="10934" r="-2" b="17114"/>
          <a:stretch/>
        </p:blipFill>
        <p:spPr bwMode="auto">
          <a:xfrm>
            <a:off x="6089904" y="2487168"/>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137">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804998" y="798445"/>
            <a:ext cx="4803636" cy="1311664"/>
          </a:xfrm>
        </p:spPr>
        <p:txBody>
          <a:bodyPr rtlCol="0">
            <a:normAutofit/>
          </a:bodyPr>
          <a:lstStyle/>
          <a:p>
            <a:pPr fontAlgn="auto">
              <a:spcAft>
                <a:spcPts val="0"/>
              </a:spcAft>
              <a:defRPr/>
            </a:pPr>
            <a:r>
              <a:rPr lang="nl-NL" sz="4000">
                <a:solidFill>
                  <a:srgbClr val="000000"/>
                </a:solidFill>
                <a:latin typeface="+mn-lt"/>
              </a:rPr>
              <a:t>Dikke darm</a:t>
            </a:r>
          </a:p>
        </p:txBody>
      </p:sp>
      <p:sp>
        <p:nvSpPr>
          <p:cNvPr id="35843" name="Tijdelijke aanduiding voor inhoud 2"/>
          <p:cNvSpPr>
            <a:spLocks noGrp="1"/>
          </p:cNvSpPr>
          <p:nvPr>
            <p:ph idx="1"/>
          </p:nvPr>
        </p:nvSpPr>
        <p:spPr>
          <a:xfrm>
            <a:off x="804997" y="2272143"/>
            <a:ext cx="4803637" cy="3788830"/>
          </a:xfrm>
        </p:spPr>
        <p:txBody>
          <a:bodyPr rtlCol="0" anchor="ctr">
            <a:normAutofit/>
          </a:bodyPr>
          <a:lstStyle/>
          <a:p>
            <a:pPr fontAlgn="auto">
              <a:spcAft>
                <a:spcPts val="0"/>
              </a:spcAft>
              <a:defRPr/>
            </a:pPr>
            <a:r>
              <a:rPr lang="nl-NL" altLang="nl-NL" sz="2000">
                <a:solidFill>
                  <a:srgbClr val="000000"/>
                </a:solidFill>
              </a:rPr>
              <a:t>Na de dunne darm komt de dikke darm</a:t>
            </a:r>
          </a:p>
          <a:p>
            <a:pPr fontAlgn="auto">
              <a:spcAft>
                <a:spcPts val="0"/>
              </a:spcAft>
              <a:defRPr/>
            </a:pPr>
            <a:r>
              <a:rPr lang="nl-NL" altLang="nl-NL" sz="2000">
                <a:solidFill>
                  <a:srgbClr val="000000"/>
                </a:solidFill>
              </a:rPr>
              <a:t>Wanneer het voedsel in de dikke darm aankomt zijn de meeste nutriënten eruit en is 90 % van het water opgenomen in het lichaam</a:t>
            </a:r>
          </a:p>
          <a:p>
            <a:pPr fontAlgn="auto">
              <a:spcAft>
                <a:spcPts val="0"/>
              </a:spcAft>
              <a:defRPr/>
            </a:pPr>
            <a:endParaRPr lang="nl-NL" altLang="nl-NL" sz="2000">
              <a:solidFill>
                <a:srgbClr val="000000"/>
              </a:solidFill>
            </a:endParaRPr>
          </a:p>
          <a:p>
            <a:pPr fontAlgn="auto">
              <a:spcAft>
                <a:spcPts val="0"/>
              </a:spcAft>
              <a:defRPr/>
            </a:pPr>
            <a:r>
              <a:rPr lang="nl-NL" altLang="nl-NL" sz="2000">
                <a:solidFill>
                  <a:srgbClr val="000000"/>
                </a:solidFill>
              </a:rPr>
              <a:t>In de dikke darm wordt het overgebleven water en de zouten uit het voedsel in het lichaam opgenomen</a:t>
            </a:r>
          </a:p>
        </p:txBody>
      </p:sp>
    </p:spTree>
    <p:extLst>
      <p:ext uri="{BB962C8B-B14F-4D97-AF65-F5344CB8AC3E}">
        <p14:creationId xmlns:p14="http://schemas.microsoft.com/office/powerpoint/2010/main" val="279715005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40079" y="4526280"/>
            <a:ext cx="7410681" cy="1737360"/>
          </a:xfrm>
        </p:spPr>
        <p:txBody>
          <a:bodyPr rtlCol="0">
            <a:normAutofit/>
          </a:bodyPr>
          <a:lstStyle/>
          <a:p>
            <a:pPr fontAlgn="auto">
              <a:spcAft>
                <a:spcPts val="0"/>
              </a:spcAft>
              <a:defRPr/>
            </a:pPr>
            <a:r>
              <a:rPr lang="nl-NL" sz="4800">
                <a:latin typeface="+mn-lt"/>
              </a:rPr>
              <a:t>Endeldarm</a:t>
            </a:r>
          </a:p>
        </p:txBody>
      </p:sp>
      <p:sp>
        <p:nvSpPr>
          <p:cNvPr id="47108" name="Tijdelijke aanduiding voor inhoud 2"/>
          <p:cNvSpPr>
            <a:spLocks noGrp="1"/>
          </p:cNvSpPr>
          <p:nvPr>
            <p:ph idx="1"/>
          </p:nvPr>
        </p:nvSpPr>
        <p:spPr>
          <a:xfrm>
            <a:off x="640080" y="595293"/>
            <a:ext cx="5676637" cy="3463951"/>
          </a:xfrm>
        </p:spPr>
        <p:txBody>
          <a:bodyPr anchor="ctr">
            <a:normAutofit/>
          </a:bodyPr>
          <a:lstStyle/>
          <a:p>
            <a:r>
              <a:rPr lang="nl-NL" altLang="nl-NL" sz="1800"/>
              <a:t>Na de dikke darm komen we bij de endeldarm</a:t>
            </a:r>
          </a:p>
          <a:p>
            <a:r>
              <a:rPr lang="nl-NL" altLang="nl-NL" sz="1800"/>
              <a:t>Ook de endeldarm neemt nog stoffen op (medicijnen toedienen)</a:t>
            </a:r>
          </a:p>
          <a:p>
            <a:r>
              <a:rPr lang="nl-NL" altLang="nl-NL" sz="1800"/>
              <a:t>De endeldarm wordt afgesloten met de bekende kringspier, de anus</a:t>
            </a:r>
          </a:p>
          <a:p>
            <a:r>
              <a:rPr lang="nl-NL" altLang="nl-NL" sz="1800"/>
              <a:t>De ontlasting bestaat uit onverteerde voedselresten, water en zeer veel bacteriën</a:t>
            </a:r>
          </a:p>
        </p:txBody>
      </p:sp>
      <p:pic>
        <p:nvPicPr>
          <p:cNvPr id="47106" name="Picture 25" descr="http://www.museumkennis.nl/sites/nnm.dossiers/contents/i003643/anustekst_250.jpg"/>
          <p:cNvPicPr>
            <a:picLocks noChangeAspect="1" noChangeArrowheads="1"/>
          </p:cNvPicPr>
          <p:nvPr/>
        </p:nvPicPr>
        <p:blipFill rotWithShape="1">
          <a:blip r:embed="rId2">
            <a:extLst>
              <a:ext uri="{28A0092B-C50C-407E-A947-70E740481C1C}">
                <a14:useLocalDpi xmlns:a14="http://schemas.microsoft.com/office/drawing/2010/main" val="0"/>
              </a:ext>
            </a:extLst>
          </a:blip>
          <a:srcRect t="9243" r="2" b="3644"/>
          <a:stretch/>
        </p:blipFill>
        <p:spPr bwMode="auto">
          <a:xfrm>
            <a:off x="6492114"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Connector 74">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rgbClr val="A75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rgbClr val="CC5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869040"/>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ADDACCF-0B4B-1C4A-8B3A-2FBFDEC1ACFC}"/>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kern="1200" dirty="0" err="1">
                <a:solidFill>
                  <a:schemeClr val="tx1"/>
                </a:solidFill>
                <a:latin typeface="+mj-lt"/>
                <a:ea typeface="+mj-ea"/>
                <a:cs typeface="+mj-cs"/>
              </a:rPr>
              <a:t>Spijsverteringssappen</a:t>
            </a:r>
            <a:br>
              <a:rPr lang="en-US" sz="4000" kern="1200" dirty="0">
                <a:solidFill>
                  <a:schemeClr val="tx1"/>
                </a:solidFill>
                <a:latin typeface="+mj-lt"/>
                <a:ea typeface="+mj-ea"/>
                <a:cs typeface="+mj-cs"/>
              </a:rPr>
            </a:br>
            <a:r>
              <a:rPr lang="en-US" sz="4000" kern="1200" dirty="0" err="1">
                <a:solidFill>
                  <a:schemeClr val="tx1"/>
                </a:solidFill>
                <a:latin typeface="+mj-lt"/>
                <a:ea typeface="+mj-ea"/>
                <a:cs typeface="+mj-cs"/>
              </a:rPr>
              <a:t>Enzymen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zijn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katalysator</a:t>
            </a:r>
            <a:endParaRPr lang="en-US" sz="4000" kern="1200" dirty="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Tijdelijke aanduiding voor inhoud 4" descr="Afbeelding met tafel&#10;&#10;Automatisch gegenereerde beschrijving">
            <a:extLst>
              <a:ext uri="{FF2B5EF4-FFF2-40B4-BE49-F238E27FC236}">
                <a16:creationId xmlns:a16="http://schemas.microsoft.com/office/drawing/2014/main" id="{5922A6F3-FFE4-B549-937D-4E62D2165F23}"/>
              </a:ext>
            </a:extLst>
          </p:cNvPr>
          <p:cNvPicPr>
            <a:picLocks noGrp="1" noChangeAspect="1"/>
          </p:cNvPicPr>
          <p:nvPr>
            <p:ph idx="1"/>
          </p:nvPr>
        </p:nvPicPr>
        <p:blipFill rotWithShape="1">
          <a:blip r:embed="rId2"/>
          <a:srcRect t="1848" r="1" b="1427"/>
          <a:stretch/>
        </p:blipFill>
        <p:spPr>
          <a:xfrm>
            <a:off x="549058" y="2409683"/>
            <a:ext cx="11310433" cy="3683893"/>
          </a:xfrm>
          <a:prstGeom prst="rect">
            <a:avLst/>
          </a:prstGeom>
        </p:spPr>
      </p:pic>
    </p:spTree>
    <p:extLst>
      <p:ext uri="{BB962C8B-B14F-4D97-AF65-F5344CB8AC3E}">
        <p14:creationId xmlns:p14="http://schemas.microsoft.com/office/powerpoint/2010/main" val="3544352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97" y="1842677"/>
            <a:ext cx="3502474" cy="262046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186797" y="4794190"/>
            <a:ext cx="2960988" cy="1767152"/>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028" y="1815880"/>
            <a:ext cx="7288557" cy="1788521"/>
          </a:xfrm>
          <a:prstGeom prst="rect">
            <a:avLst/>
          </a:prstGeom>
        </p:spPr>
      </p:pic>
      <p:sp>
        <p:nvSpPr>
          <p:cNvPr id="6" name="Titel 5"/>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Meetpunten gezondheid</a:t>
            </a:r>
          </a:p>
        </p:txBody>
      </p:sp>
      <p:pic>
        <p:nvPicPr>
          <p:cNvPr id="3" name="Afbeelding 2" descr="Afbeelding met pentekening&#10;&#10;Automatisch gegenereerde beschrijving">
            <a:extLst>
              <a:ext uri="{FF2B5EF4-FFF2-40B4-BE49-F238E27FC236}">
                <a16:creationId xmlns:a16="http://schemas.microsoft.com/office/drawing/2014/main" id="{E7B67CD0-C6F7-FC4F-9E8F-40076A3FB58A}"/>
              </a:ext>
            </a:extLst>
          </p:cNvPr>
          <p:cNvPicPr>
            <a:picLocks noChangeAspect="1"/>
          </p:cNvPicPr>
          <p:nvPr/>
        </p:nvPicPr>
        <p:blipFill>
          <a:blip r:embed="rId5"/>
          <a:stretch>
            <a:fillRect/>
          </a:stretch>
        </p:blipFill>
        <p:spPr>
          <a:xfrm>
            <a:off x="8451173" y="4147859"/>
            <a:ext cx="2266996" cy="2434148"/>
          </a:xfrm>
          <a:prstGeom prst="rect">
            <a:avLst/>
          </a:prstGeom>
        </p:spPr>
      </p:pic>
      <p:sp>
        <p:nvSpPr>
          <p:cNvPr id="2" name="Rechthoek 1">
            <a:extLst>
              <a:ext uri="{FF2B5EF4-FFF2-40B4-BE49-F238E27FC236}">
                <a16:creationId xmlns:a16="http://schemas.microsoft.com/office/drawing/2014/main" id="{26225D3D-E1FB-C148-B481-C3E429E72BBF}"/>
              </a:ext>
            </a:extLst>
          </p:cNvPr>
          <p:cNvSpPr/>
          <p:nvPr/>
        </p:nvSpPr>
        <p:spPr>
          <a:xfrm>
            <a:off x="4364028" y="4147859"/>
            <a:ext cx="406104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Hoe meten we de middelomtrek en BMI?</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454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2233F-9109-F548-9143-21C80C4B8690}"/>
              </a:ext>
            </a:extLst>
          </p:cNvPr>
          <p:cNvSpPr>
            <a:spLocks noGrp="1"/>
          </p:cNvSpPr>
          <p:nvPr>
            <p:ph type="title"/>
          </p:nvPr>
        </p:nvSpPr>
        <p:spPr>
          <a:xfrm>
            <a:off x="4965430" y="629268"/>
            <a:ext cx="6586491" cy="1286160"/>
          </a:xfrm>
        </p:spPr>
        <p:txBody>
          <a:bodyPr anchor="b">
            <a:normAutofit/>
          </a:bodyPr>
          <a:lstStyle/>
          <a:p>
            <a:r>
              <a:rPr lang="nl-NL"/>
              <a:t>Trainingsprincipes</a:t>
            </a:r>
            <a:endParaRPr lang="nl-NL" dirty="0"/>
          </a:p>
        </p:txBody>
      </p:sp>
      <p:sp>
        <p:nvSpPr>
          <p:cNvPr id="3" name="Tijdelijke aanduiding voor inhoud 2">
            <a:extLst>
              <a:ext uri="{FF2B5EF4-FFF2-40B4-BE49-F238E27FC236}">
                <a16:creationId xmlns:a16="http://schemas.microsoft.com/office/drawing/2014/main" id="{F5AC61BD-829A-8147-9405-F828A4DAC589}"/>
              </a:ext>
            </a:extLst>
          </p:cNvPr>
          <p:cNvSpPr>
            <a:spLocks noGrp="1"/>
          </p:cNvSpPr>
          <p:nvPr>
            <p:ph idx="1"/>
          </p:nvPr>
        </p:nvSpPr>
        <p:spPr>
          <a:xfrm>
            <a:off x="4965431" y="2438400"/>
            <a:ext cx="6586489" cy="3785419"/>
          </a:xfrm>
        </p:spPr>
        <p:txBody>
          <a:bodyPr>
            <a:normAutofit/>
          </a:bodyPr>
          <a:lstStyle/>
          <a:p>
            <a:r>
              <a:rPr lang="nl-NL" sz="2000" dirty="0" err="1"/>
              <a:t>Overload</a:t>
            </a:r>
            <a:r>
              <a:rPr lang="nl-NL" sz="2000" dirty="0"/>
              <a:t> (verzwaring of aanpassing frequentie) in relatie tot adaptie</a:t>
            </a:r>
          </a:p>
          <a:p>
            <a:r>
              <a:rPr lang="nl-NL" sz="2000" dirty="0"/>
              <a:t>Progressie (logische vervolgstap)</a:t>
            </a:r>
          </a:p>
          <a:p>
            <a:r>
              <a:rPr lang="nl-NL" sz="2000" dirty="0"/>
              <a:t>Specificiteit (trainen waar je beter in wilt worden, doel is dus belangrijk)</a:t>
            </a:r>
          </a:p>
          <a:p>
            <a:r>
              <a:rPr lang="nl-NL" sz="2000" dirty="0"/>
              <a:t>Reversibiliteit en overtraining (verhouding tussen rust en inspanning)</a:t>
            </a:r>
          </a:p>
          <a:p>
            <a:r>
              <a:rPr lang="nl-NL" sz="2000" dirty="0"/>
              <a:t>Individualiteit (optimale training is per individu verschillend)</a:t>
            </a:r>
          </a:p>
        </p:txBody>
      </p:sp>
      <p:pic>
        <p:nvPicPr>
          <p:cNvPr id="5" name="Picture 4">
            <a:extLst>
              <a:ext uri="{FF2B5EF4-FFF2-40B4-BE49-F238E27FC236}">
                <a16:creationId xmlns:a16="http://schemas.microsoft.com/office/drawing/2014/main" id="{4313E412-473C-4367-8AE7-EF93BD407AF3}"/>
              </a:ext>
            </a:extLst>
          </p:cNvPr>
          <p:cNvPicPr>
            <a:picLocks noChangeAspect="1"/>
          </p:cNvPicPr>
          <p:nvPr/>
        </p:nvPicPr>
        <p:blipFill rotWithShape="1">
          <a:blip r:embed="rId2"/>
          <a:srcRect l="28748" r="20557"/>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38F6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945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044261C-9742-4F43-91F8-A586B068CCDA}"/>
              </a:ext>
            </a:extLst>
          </p:cNvPr>
          <p:cNvSpPr>
            <a:spLocks noGrp="1"/>
          </p:cNvSpPr>
          <p:nvPr>
            <p:ph type="title"/>
          </p:nvPr>
        </p:nvSpPr>
        <p:spPr>
          <a:xfrm>
            <a:off x="589560" y="856180"/>
            <a:ext cx="4560584" cy="1128068"/>
          </a:xfrm>
        </p:spPr>
        <p:txBody>
          <a:bodyPr anchor="ctr">
            <a:normAutofit/>
          </a:bodyPr>
          <a:lstStyle/>
          <a:p>
            <a:r>
              <a:rPr lang="nl-NL" sz="4000"/>
              <a:t>Bewegen en spieren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22F4BC97-7852-7E4D-AF03-108F1C1BDD93}"/>
              </a:ext>
            </a:extLst>
          </p:cNvPr>
          <p:cNvSpPr>
            <a:spLocks noGrp="1"/>
          </p:cNvSpPr>
          <p:nvPr>
            <p:ph idx="1"/>
          </p:nvPr>
        </p:nvSpPr>
        <p:spPr>
          <a:xfrm>
            <a:off x="590719" y="2330505"/>
            <a:ext cx="4559425" cy="3979585"/>
          </a:xfrm>
        </p:spPr>
        <p:txBody>
          <a:bodyPr anchor="ctr">
            <a:normAutofit/>
          </a:bodyPr>
          <a:lstStyle/>
          <a:p>
            <a:r>
              <a:rPr lang="nl-NL" sz="2000"/>
              <a:t>Isometrische aanspanning</a:t>
            </a:r>
          </a:p>
          <a:p>
            <a:r>
              <a:rPr lang="nl-NL" sz="2000"/>
              <a:t>Excentrische bewegingen</a:t>
            </a:r>
          </a:p>
          <a:p>
            <a:r>
              <a:rPr lang="nl-NL" sz="2000"/>
              <a:t>Concentrische bewegingen</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fbeelding 4">
            <a:extLst>
              <a:ext uri="{FF2B5EF4-FFF2-40B4-BE49-F238E27FC236}">
                <a16:creationId xmlns:a16="http://schemas.microsoft.com/office/drawing/2014/main" id="{A58F7009-FEA6-6D4C-AF04-AFB56A2AE935}"/>
              </a:ext>
            </a:extLst>
          </p:cNvPr>
          <p:cNvPicPr>
            <a:picLocks noChangeAspect="1"/>
          </p:cNvPicPr>
          <p:nvPr/>
        </p:nvPicPr>
        <p:blipFill rotWithShape="1">
          <a:blip r:embed="rId2"/>
          <a:srcRect l="9470" r="1865"/>
          <a:stretch/>
        </p:blipFill>
        <p:spPr>
          <a:xfrm>
            <a:off x="5977788" y="799352"/>
            <a:ext cx="5425410" cy="5259296"/>
          </a:xfrm>
          <a:prstGeom prst="rect">
            <a:avLst/>
          </a:prstGeom>
        </p:spPr>
      </p:pic>
    </p:spTree>
    <p:extLst>
      <p:ext uri="{BB962C8B-B14F-4D97-AF65-F5344CB8AC3E}">
        <p14:creationId xmlns:p14="http://schemas.microsoft.com/office/powerpoint/2010/main" val="1222144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D0D082-A5F8-2245-BC69-10ED20E52DE8}"/>
              </a:ext>
            </a:extLst>
          </p:cNvPr>
          <p:cNvSpPr>
            <a:spLocks noGrp="1"/>
          </p:cNvSpPr>
          <p:nvPr>
            <p:ph type="title"/>
          </p:nvPr>
        </p:nvSpPr>
        <p:spPr/>
        <p:txBody>
          <a:bodyPr/>
          <a:lstStyle/>
          <a:p>
            <a:r>
              <a:rPr lang="nl-NL" dirty="0"/>
              <a:t>FITT </a:t>
            </a:r>
          </a:p>
        </p:txBody>
      </p:sp>
      <p:graphicFrame>
        <p:nvGraphicFramePr>
          <p:cNvPr id="4" name="Tabel 4">
            <a:extLst>
              <a:ext uri="{FF2B5EF4-FFF2-40B4-BE49-F238E27FC236}">
                <a16:creationId xmlns:a16="http://schemas.microsoft.com/office/drawing/2014/main" id="{1DE8FAEB-54E4-6849-BE14-84FBC622A93C}"/>
              </a:ext>
            </a:extLst>
          </p:cNvPr>
          <p:cNvGraphicFramePr>
            <a:graphicFrameLocks noGrp="1"/>
          </p:cNvGraphicFramePr>
          <p:nvPr>
            <p:ph idx="1"/>
          </p:nvPr>
        </p:nvGraphicFramePr>
        <p:xfrm>
          <a:off x="838200" y="1825625"/>
          <a:ext cx="10515600" cy="4582160"/>
        </p:xfrm>
        <a:graphic>
          <a:graphicData uri="http://schemas.openxmlformats.org/drawingml/2006/table">
            <a:tbl>
              <a:tblPr firstRow="1" bandRow="1">
                <a:tableStyleId>{5C22544A-7EE6-4342-B048-85BDC9FD1C3A}</a:tableStyleId>
              </a:tblPr>
              <a:tblGrid>
                <a:gridCol w="2407920">
                  <a:extLst>
                    <a:ext uri="{9D8B030D-6E8A-4147-A177-3AD203B41FA5}">
                      <a16:colId xmlns:a16="http://schemas.microsoft.com/office/drawing/2014/main" val="2159888965"/>
                    </a:ext>
                  </a:extLst>
                </a:gridCol>
                <a:gridCol w="1798320">
                  <a:extLst>
                    <a:ext uri="{9D8B030D-6E8A-4147-A177-3AD203B41FA5}">
                      <a16:colId xmlns:a16="http://schemas.microsoft.com/office/drawing/2014/main" val="3405609016"/>
                    </a:ext>
                  </a:extLst>
                </a:gridCol>
                <a:gridCol w="2103120">
                  <a:extLst>
                    <a:ext uri="{9D8B030D-6E8A-4147-A177-3AD203B41FA5}">
                      <a16:colId xmlns:a16="http://schemas.microsoft.com/office/drawing/2014/main" val="4223347302"/>
                    </a:ext>
                  </a:extLst>
                </a:gridCol>
                <a:gridCol w="2103120">
                  <a:extLst>
                    <a:ext uri="{9D8B030D-6E8A-4147-A177-3AD203B41FA5}">
                      <a16:colId xmlns:a16="http://schemas.microsoft.com/office/drawing/2014/main" val="4270514062"/>
                    </a:ext>
                  </a:extLst>
                </a:gridCol>
                <a:gridCol w="2103120">
                  <a:extLst>
                    <a:ext uri="{9D8B030D-6E8A-4147-A177-3AD203B41FA5}">
                      <a16:colId xmlns:a16="http://schemas.microsoft.com/office/drawing/2014/main" val="3955915449"/>
                    </a:ext>
                  </a:extLst>
                </a:gridCol>
              </a:tblGrid>
              <a:tr h="370840">
                <a:tc>
                  <a:txBody>
                    <a:bodyPr/>
                    <a:lstStyle/>
                    <a:p>
                      <a:r>
                        <a:rPr lang="nl-NL" dirty="0"/>
                        <a:t>Categorie</a:t>
                      </a:r>
                    </a:p>
                  </a:txBody>
                  <a:tcPr/>
                </a:tc>
                <a:tc>
                  <a:txBody>
                    <a:bodyPr/>
                    <a:lstStyle/>
                    <a:p>
                      <a:r>
                        <a:rPr lang="nl-NL" dirty="0"/>
                        <a:t>Frequentie</a:t>
                      </a:r>
                    </a:p>
                  </a:txBody>
                  <a:tcPr/>
                </a:tc>
                <a:tc>
                  <a:txBody>
                    <a:bodyPr/>
                    <a:lstStyle/>
                    <a:p>
                      <a:r>
                        <a:rPr lang="nl-NL" dirty="0"/>
                        <a:t>Intensiteit</a:t>
                      </a:r>
                    </a:p>
                  </a:txBody>
                  <a:tcPr/>
                </a:tc>
                <a:tc>
                  <a:txBody>
                    <a:bodyPr/>
                    <a:lstStyle/>
                    <a:p>
                      <a:r>
                        <a:rPr lang="nl-NL" dirty="0"/>
                        <a:t>Tijd</a:t>
                      </a:r>
                    </a:p>
                  </a:txBody>
                  <a:tcPr/>
                </a:tc>
                <a:tc>
                  <a:txBody>
                    <a:bodyPr/>
                    <a:lstStyle/>
                    <a:p>
                      <a:r>
                        <a:rPr lang="nl-NL" dirty="0"/>
                        <a:t>Typen/oefenvorm</a:t>
                      </a:r>
                    </a:p>
                  </a:txBody>
                  <a:tcPr/>
                </a:tc>
                <a:extLst>
                  <a:ext uri="{0D108BD9-81ED-4DB2-BD59-A6C34878D82A}">
                    <a16:rowId xmlns:a16="http://schemas.microsoft.com/office/drawing/2014/main" val="4106419320"/>
                  </a:ext>
                </a:extLst>
              </a:tr>
              <a:tr h="370840">
                <a:tc>
                  <a:txBody>
                    <a:bodyPr/>
                    <a:lstStyle/>
                    <a:p>
                      <a:r>
                        <a:rPr lang="nl-NL" dirty="0"/>
                        <a:t>Uithoudingsvermogen</a:t>
                      </a:r>
                    </a:p>
                  </a:txBody>
                  <a:tcPr/>
                </a:tc>
                <a:tc>
                  <a:txBody>
                    <a:bodyPr/>
                    <a:lstStyle/>
                    <a:p>
                      <a:r>
                        <a:rPr lang="nl-NL" dirty="0"/>
                        <a:t>3-5 keer per week</a:t>
                      </a:r>
                    </a:p>
                  </a:txBody>
                  <a:tcPr/>
                </a:tc>
                <a:tc>
                  <a:txBody>
                    <a:bodyPr/>
                    <a:lstStyle/>
                    <a:p>
                      <a:r>
                        <a:rPr lang="nl-NL" dirty="0"/>
                        <a:t>40/50-85% van de hartslagreserve</a:t>
                      </a:r>
                    </a:p>
                  </a:txBody>
                  <a:tcPr/>
                </a:tc>
                <a:tc>
                  <a:txBody>
                    <a:bodyPr/>
                    <a:lstStyle/>
                    <a:p>
                      <a:r>
                        <a:rPr lang="nl-NL" dirty="0"/>
                        <a:t>20-60 min</a:t>
                      </a:r>
                    </a:p>
                  </a:txBody>
                  <a:tcPr/>
                </a:tc>
                <a:tc>
                  <a:txBody>
                    <a:bodyPr/>
                    <a:lstStyle/>
                    <a:p>
                      <a:r>
                        <a:rPr lang="nl-NL" dirty="0"/>
                        <a:t>Grote spiergroepen, cyclisch bewegen</a:t>
                      </a:r>
                    </a:p>
                  </a:txBody>
                  <a:tcPr/>
                </a:tc>
                <a:extLst>
                  <a:ext uri="{0D108BD9-81ED-4DB2-BD59-A6C34878D82A}">
                    <a16:rowId xmlns:a16="http://schemas.microsoft.com/office/drawing/2014/main" val="2999103086"/>
                  </a:ext>
                </a:extLst>
              </a:tr>
              <a:tr h="370840">
                <a:tc>
                  <a:txBody>
                    <a:bodyPr/>
                    <a:lstStyle/>
                    <a:p>
                      <a:r>
                        <a:rPr lang="nl-NL" dirty="0"/>
                        <a:t>Kracht</a:t>
                      </a:r>
                    </a:p>
                  </a:txBody>
                  <a:tcPr/>
                </a:tc>
                <a:tc>
                  <a:txBody>
                    <a:bodyPr/>
                    <a:lstStyle/>
                    <a:p>
                      <a:r>
                        <a:rPr lang="nl-NL" dirty="0"/>
                        <a:t>2 of 3 keer per week</a:t>
                      </a:r>
                    </a:p>
                  </a:txBody>
                  <a:tcPr/>
                </a:tc>
                <a:tc>
                  <a:txBody>
                    <a:bodyPr/>
                    <a:lstStyle/>
                    <a:p>
                      <a:r>
                        <a:rPr lang="nl-NL" dirty="0"/>
                        <a:t>3-20 herhalingen aanbevolen  8-12 herhalingen</a:t>
                      </a:r>
                    </a:p>
                  </a:txBody>
                  <a:tcPr/>
                </a:tc>
                <a:tc>
                  <a:txBody>
                    <a:bodyPr/>
                    <a:lstStyle/>
                    <a:p>
                      <a:r>
                        <a:rPr lang="nl-NL" dirty="0"/>
                        <a:t>1 set van 8-10 oefeningen (binnen 1 uur)</a:t>
                      </a:r>
                    </a:p>
                  </a:txBody>
                  <a:tcPr/>
                </a:tc>
                <a:tc>
                  <a:txBody>
                    <a:bodyPr/>
                    <a:lstStyle/>
                    <a:p>
                      <a:r>
                        <a:rPr lang="nl-NL" dirty="0"/>
                        <a:t>Grote spiergroepen volle ROM gecontroleerde snelheid (3 seconden concentrisch 3 seconden excentrisch</a:t>
                      </a:r>
                    </a:p>
                  </a:txBody>
                  <a:tcPr/>
                </a:tc>
                <a:extLst>
                  <a:ext uri="{0D108BD9-81ED-4DB2-BD59-A6C34878D82A}">
                    <a16:rowId xmlns:a16="http://schemas.microsoft.com/office/drawing/2014/main" val="984251444"/>
                  </a:ext>
                </a:extLst>
              </a:tr>
              <a:tr h="370840">
                <a:tc>
                  <a:txBody>
                    <a:bodyPr/>
                    <a:lstStyle/>
                    <a:p>
                      <a:r>
                        <a:rPr lang="nl-NL" dirty="0"/>
                        <a:t>Lenigheid</a:t>
                      </a:r>
                    </a:p>
                  </a:txBody>
                  <a:tcPr/>
                </a:tc>
                <a:tc>
                  <a:txBody>
                    <a:bodyPr/>
                    <a:lstStyle/>
                    <a:p>
                      <a:r>
                        <a:rPr lang="nl-NL" dirty="0"/>
                        <a:t>2 of 3 dagen liefst 5-7 keer per week</a:t>
                      </a:r>
                    </a:p>
                  </a:txBody>
                  <a:tcPr/>
                </a:tc>
                <a:tc>
                  <a:txBody>
                    <a:bodyPr/>
                    <a:lstStyle/>
                    <a:p>
                      <a:r>
                        <a:rPr lang="nl-NL" dirty="0"/>
                        <a:t>Tot punt van rek</a:t>
                      </a:r>
                    </a:p>
                  </a:txBody>
                  <a:tcPr/>
                </a:tc>
                <a:tc>
                  <a:txBody>
                    <a:bodyPr/>
                    <a:lstStyle/>
                    <a:p>
                      <a:r>
                        <a:rPr lang="nl-NL" dirty="0"/>
                        <a:t>15-30 sec voor iedere oefening 2-4 herhalingen </a:t>
                      </a:r>
                    </a:p>
                  </a:txBody>
                  <a:tcPr/>
                </a:tc>
                <a:tc>
                  <a:txBody>
                    <a:bodyPr/>
                    <a:lstStyle/>
                    <a:p>
                      <a:r>
                        <a:rPr lang="nl-NL" dirty="0"/>
                        <a:t>Statisch</a:t>
                      </a:r>
                    </a:p>
                  </a:txBody>
                  <a:tcPr/>
                </a:tc>
                <a:extLst>
                  <a:ext uri="{0D108BD9-81ED-4DB2-BD59-A6C34878D82A}">
                    <a16:rowId xmlns:a16="http://schemas.microsoft.com/office/drawing/2014/main" val="3363813433"/>
                  </a:ext>
                </a:extLst>
              </a:tr>
              <a:tr h="370840">
                <a:tc>
                  <a:txBody>
                    <a:bodyPr/>
                    <a:lstStyle/>
                    <a:p>
                      <a:endParaRPr lang="nl-NL" dirty="0"/>
                    </a:p>
                  </a:txBody>
                  <a:tcPr/>
                </a:tc>
                <a:tc>
                  <a:txBody>
                    <a:bodyPr/>
                    <a:lstStyle/>
                    <a:p>
                      <a:endParaRPr lang="nl-NL"/>
                    </a:p>
                  </a:txBody>
                  <a:tcPr/>
                </a:tc>
                <a:tc>
                  <a:txBody>
                    <a:bodyPr/>
                    <a:lstStyle/>
                    <a:p>
                      <a:endParaRPr lang="nl-NL" dirty="0"/>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3669568862"/>
                  </a:ext>
                </a:extLst>
              </a:tr>
            </a:tbl>
          </a:graphicData>
        </a:graphic>
      </p:graphicFrame>
      <p:sp>
        <p:nvSpPr>
          <p:cNvPr id="5" name="Tekstvak 4">
            <a:extLst>
              <a:ext uri="{FF2B5EF4-FFF2-40B4-BE49-F238E27FC236}">
                <a16:creationId xmlns:a16="http://schemas.microsoft.com/office/drawing/2014/main" id="{4C28D9FE-73A1-344A-B87F-F69B2EDFF455}"/>
              </a:ext>
            </a:extLst>
          </p:cNvPr>
          <p:cNvSpPr txBox="1"/>
          <p:nvPr/>
        </p:nvSpPr>
        <p:spPr>
          <a:xfrm>
            <a:off x="1158240" y="6019800"/>
            <a:ext cx="36728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rPr>
              <a:t>Bronnen: Het handboek van de leefstijlcoach ACSM</a:t>
            </a:r>
          </a:p>
        </p:txBody>
      </p:sp>
    </p:spTree>
    <p:extLst>
      <p:ext uri="{BB962C8B-B14F-4D97-AF65-F5344CB8AC3E}">
        <p14:creationId xmlns:p14="http://schemas.microsoft.com/office/powerpoint/2010/main" val="2033491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D2B1031-AB64-6A4B-8BFC-4711602E5B25}"/>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3700" dirty="0"/>
              <a:t>Hoe </a:t>
            </a:r>
            <a:r>
              <a:rPr lang="en-US" sz="3700" dirty="0" err="1"/>
              <a:t>zwaar</a:t>
            </a:r>
            <a:r>
              <a:rPr lang="en-US" sz="3700" dirty="0"/>
              <a:t>?</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a:extLst>
              <a:ext uri="{FF2B5EF4-FFF2-40B4-BE49-F238E27FC236}">
                <a16:creationId xmlns:a16="http://schemas.microsoft.com/office/drawing/2014/main" id="{7F7B5B4E-7BE8-3249-909C-6D7E83BCB032}"/>
              </a:ext>
            </a:extLst>
          </p:cNvPr>
          <p:cNvPicPr>
            <a:picLocks noGrp="1" noChangeAspect="1"/>
          </p:cNvPicPr>
          <p:nvPr>
            <p:ph idx="1"/>
          </p:nvPr>
        </p:nvPicPr>
        <p:blipFill rotWithShape="1">
          <a:blip r:embed="rId2"/>
          <a:srcRect t="5513" r="1" b="1"/>
          <a:stretch/>
        </p:blipFill>
        <p:spPr>
          <a:xfrm>
            <a:off x="545238" y="858525"/>
            <a:ext cx="7608304" cy="5211906"/>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53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zwaar is een training</a:t>
            </a:r>
            <a:br>
              <a:rPr lang="nl-NL" dirty="0"/>
            </a:br>
            <a:r>
              <a:rPr lang="nl-NL" dirty="0" err="1"/>
              <a:t>Metabolic</a:t>
            </a:r>
            <a:r>
              <a:rPr lang="nl-NL" dirty="0"/>
              <a:t> Equivalent of </a:t>
            </a:r>
            <a:r>
              <a:rPr lang="nl-NL" dirty="0" err="1"/>
              <a:t>Task</a:t>
            </a:r>
            <a:r>
              <a:rPr lang="nl-NL" dirty="0"/>
              <a:t>(MET)-waarde</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0271" y="2158578"/>
            <a:ext cx="5374433" cy="3660006"/>
          </a:xfrm>
        </p:spPr>
      </p:pic>
      <p:sp>
        <p:nvSpPr>
          <p:cNvPr id="5" name="Tekstvak 4">
            <a:extLst>
              <a:ext uri="{FF2B5EF4-FFF2-40B4-BE49-F238E27FC236}">
                <a16:creationId xmlns:a16="http://schemas.microsoft.com/office/drawing/2014/main" id="{54F29EBC-AD3C-E740-BAB4-D09CE863BC8C}"/>
              </a:ext>
            </a:extLst>
          </p:cNvPr>
          <p:cNvSpPr txBox="1"/>
          <p:nvPr/>
        </p:nvSpPr>
        <p:spPr>
          <a:xfrm>
            <a:off x="838200" y="5676245"/>
            <a:ext cx="8865870" cy="646331"/>
          </a:xfrm>
          <a:prstGeom prst="rect">
            <a:avLst/>
          </a:prstGeom>
          <a:noFill/>
        </p:spPr>
        <p:txBody>
          <a:bodyPr wrap="square">
            <a:spAutoFit/>
          </a:bodyPr>
          <a:lstStyle/>
          <a:p>
            <a:r>
              <a:rPr lang="nl-NL" b="0" i="0" u="none" strike="noStrike" dirty="0">
                <a:solidFill>
                  <a:srgbClr val="202124"/>
                </a:solidFill>
                <a:effectLst/>
                <a:latin typeface="arial" panose="020B0604020202020204" pitchFamily="34" charset="0"/>
              </a:rPr>
              <a:t>Formule om de hoeveelheid verbrande calorieën te </a:t>
            </a:r>
            <a:r>
              <a:rPr lang="nl-NL" b="1" i="0" u="none" strike="noStrike" dirty="0">
                <a:solidFill>
                  <a:srgbClr val="202124"/>
                </a:solidFill>
                <a:effectLst/>
                <a:latin typeface="arial" panose="020B0604020202020204" pitchFamily="34" charset="0"/>
              </a:rPr>
              <a:t>berekenen</a:t>
            </a:r>
            <a:r>
              <a:rPr lang="nl-NL" b="0" i="0" u="none" strike="noStrike" dirty="0">
                <a:solidFill>
                  <a:srgbClr val="202124"/>
                </a:solidFill>
                <a:effectLst/>
                <a:latin typeface="arial" panose="020B0604020202020204" pitchFamily="34" charset="0"/>
              </a:rPr>
              <a:t> met de </a:t>
            </a:r>
            <a:r>
              <a:rPr lang="nl-NL" b="1" i="0" u="none" strike="noStrike" dirty="0">
                <a:solidFill>
                  <a:srgbClr val="202124"/>
                </a:solidFill>
                <a:effectLst/>
                <a:latin typeface="arial" panose="020B0604020202020204" pitchFamily="34" charset="0"/>
              </a:rPr>
              <a:t>MET-waarde</a:t>
            </a:r>
            <a:r>
              <a:rPr lang="nl-NL" b="0" i="0" u="none" strike="noStrike" dirty="0">
                <a:solidFill>
                  <a:srgbClr val="202124"/>
                </a:solidFill>
                <a:effectLst/>
                <a:latin typeface="arial" panose="020B0604020202020204" pitchFamily="34" charset="0"/>
              </a:rPr>
              <a:t>. (</a:t>
            </a:r>
            <a:r>
              <a:rPr lang="nl-NL" b="1" i="0" u="none" strike="noStrike" dirty="0">
                <a:solidFill>
                  <a:srgbClr val="202124"/>
                </a:solidFill>
                <a:effectLst/>
                <a:latin typeface="arial" panose="020B0604020202020204" pitchFamily="34" charset="0"/>
              </a:rPr>
              <a:t>MET-waarde × 3,5 × gewicht) / 200 = Energieverbruik per minuut kcal/min.</a:t>
            </a:r>
            <a:endParaRPr lang="nl-NL" b="1" dirty="0"/>
          </a:p>
        </p:txBody>
      </p:sp>
    </p:spTree>
    <p:extLst>
      <p:ext uri="{BB962C8B-B14F-4D97-AF65-F5344CB8AC3E}">
        <p14:creationId xmlns:p14="http://schemas.microsoft.com/office/powerpoint/2010/main" val="472298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4" name="Freeform: Shape 13">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16" name="Freeform: Shape 15">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EAADE4AB-0052-B940-A78B-2CD958DF8753}"/>
              </a:ext>
            </a:extLst>
          </p:cNvPr>
          <p:cNvSpPr>
            <a:spLocks noGrp="1"/>
          </p:cNvSpPr>
          <p:nvPr>
            <p:ph type="title"/>
          </p:nvPr>
        </p:nvSpPr>
        <p:spPr>
          <a:xfrm>
            <a:off x="457201" y="723406"/>
            <a:ext cx="3234018" cy="3826728"/>
          </a:xfrm>
        </p:spPr>
        <p:txBody>
          <a:bodyPr vert="horz" lIns="91440" tIns="45720" rIns="91440" bIns="45720" rtlCol="0" anchor="b">
            <a:normAutofit/>
          </a:bodyPr>
          <a:lstStyle/>
          <a:p>
            <a:pPr algn="ctr"/>
            <a:r>
              <a:rPr lang="en-US" sz="6400" kern="1200" dirty="0">
                <a:solidFill>
                  <a:schemeClr val="tx1"/>
                </a:solidFill>
                <a:latin typeface="+mj-lt"/>
                <a:ea typeface="+mj-ea"/>
                <a:cs typeface="+mj-cs"/>
              </a:rPr>
              <a:t>Chair Workout</a:t>
            </a:r>
          </a:p>
        </p:txBody>
      </p:sp>
      <p:pic>
        <p:nvPicPr>
          <p:cNvPr id="5" name="Tijdelijke aanduiding voor inhoud 4">
            <a:extLst>
              <a:ext uri="{FF2B5EF4-FFF2-40B4-BE49-F238E27FC236}">
                <a16:creationId xmlns:a16="http://schemas.microsoft.com/office/drawing/2014/main" id="{12B9D3BD-7D85-6B47-8835-C8A09CC8B134}"/>
              </a:ext>
            </a:extLst>
          </p:cNvPr>
          <p:cNvPicPr>
            <a:picLocks noGrp="1" noChangeAspect="1"/>
          </p:cNvPicPr>
          <p:nvPr>
            <p:ph idx="1"/>
          </p:nvPr>
        </p:nvPicPr>
        <p:blipFill>
          <a:blip r:embed="rId2"/>
          <a:stretch>
            <a:fillRect/>
          </a:stretch>
        </p:blipFill>
        <p:spPr>
          <a:xfrm>
            <a:off x="5446390" y="643469"/>
            <a:ext cx="5571062" cy="5571062"/>
          </a:xfrm>
          <a:prstGeom prst="rect">
            <a:avLst/>
          </a:prstGeom>
        </p:spPr>
      </p:pic>
      <p:sp>
        <p:nvSpPr>
          <p:cNvPr id="13" name="Tekstvak 12">
            <a:extLst>
              <a:ext uri="{FF2B5EF4-FFF2-40B4-BE49-F238E27FC236}">
                <a16:creationId xmlns:a16="http://schemas.microsoft.com/office/drawing/2014/main" id="{05E58F7B-AE78-F74B-AD22-680D0ECAE254}"/>
              </a:ext>
            </a:extLst>
          </p:cNvPr>
          <p:cNvSpPr txBox="1"/>
          <p:nvPr/>
        </p:nvSpPr>
        <p:spPr>
          <a:xfrm>
            <a:off x="642267" y="4904208"/>
            <a:ext cx="6097904" cy="369332"/>
          </a:xfrm>
          <a:prstGeom prst="rect">
            <a:avLst/>
          </a:prstGeom>
          <a:noFill/>
        </p:spPr>
        <p:txBody>
          <a:bodyPr wrap="square">
            <a:spAutoFit/>
          </a:bodyPr>
          <a:lstStyle/>
          <a:p>
            <a:r>
              <a:rPr lang="nl-NL" dirty="0" err="1"/>
              <a:t>https</a:t>
            </a:r>
            <a:r>
              <a:rPr lang="nl-NL" dirty="0"/>
              <a:t>://</a:t>
            </a:r>
            <a:r>
              <a:rPr lang="nl-NL" dirty="0" err="1"/>
              <a:t>youtu.be</a:t>
            </a:r>
            <a:r>
              <a:rPr lang="nl-NL" dirty="0"/>
              <a:t>/Crczoow45uM</a:t>
            </a:r>
          </a:p>
        </p:txBody>
      </p:sp>
    </p:spTree>
    <p:extLst>
      <p:ext uri="{BB962C8B-B14F-4D97-AF65-F5344CB8AC3E}">
        <p14:creationId xmlns:p14="http://schemas.microsoft.com/office/powerpoint/2010/main" val="2098069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0C7EA1C-A62A-8A4D-AA3E-A40A73456D97}"/>
              </a:ext>
            </a:extLst>
          </p:cNvPr>
          <p:cNvSpPr>
            <a:spLocks noGrp="1"/>
          </p:cNvSpPr>
          <p:nvPr>
            <p:ph type="title"/>
          </p:nvPr>
        </p:nvSpPr>
        <p:spPr>
          <a:xfrm>
            <a:off x="621792" y="1161288"/>
            <a:ext cx="3602736" cy="4526280"/>
          </a:xfrm>
        </p:spPr>
        <p:txBody>
          <a:bodyPr>
            <a:normAutofit/>
          </a:bodyPr>
          <a:lstStyle/>
          <a:p>
            <a:r>
              <a:rPr lang="nl-NL" sz="4000"/>
              <a:t>Waarom is gezonde voeding belangrijk?</a:t>
            </a:r>
          </a:p>
        </p:txBody>
      </p:sp>
      <p:sp>
        <p:nvSpPr>
          <p:cNvPr id="24" name="Rectangle 2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4" name="Tijdelijke aanduiding voor inhoud 2">
            <a:extLst>
              <a:ext uri="{FF2B5EF4-FFF2-40B4-BE49-F238E27FC236}">
                <a16:creationId xmlns:a16="http://schemas.microsoft.com/office/drawing/2014/main" id="{FEA4F23A-3185-4E9F-A4EE-058F966F0A3A}"/>
              </a:ext>
            </a:extLst>
          </p:cNvPr>
          <p:cNvGraphicFramePr>
            <a:graphicFrameLocks noGrp="1"/>
          </p:cNvGraphicFramePr>
          <p:nvPr>
            <p:ph idx="1"/>
            <p:extLst>
              <p:ext uri="{D42A27DB-BD31-4B8C-83A1-F6EECF244321}">
                <p14:modId xmlns:p14="http://schemas.microsoft.com/office/powerpoint/2010/main" val="3650493583"/>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742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94C53-6382-5642-BA3F-A90C59672770}"/>
              </a:ext>
            </a:extLst>
          </p:cNvPr>
          <p:cNvSpPr>
            <a:spLocks noGrp="1"/>
          </p:cNvSpPr>
          <p:nvPr>
            <p:ph type="title"/>
          </p:nvPr>
        </p:nvSpPr>
        <p:spPr>
          <a:xfrm>
            <a:off x="793662" y="386930"/>
            <a:ext cx="10066122" cy="1298448"/>
          </a:xfrm>
        </p:spPr>
        <p:txBody>
          <a:bodyPr anchor="b">
            <a:normAutofit/>
          </a:bodyPr>
          <a:lstStyle/>
          <a:p>
            <a:r>
              <a:rPr lang="nl-NL" sz="4800"/>
              <a:t>Gezondheid en voeding…. hoe zit dat?</a:t>
            </a:r>
            <a:endParaRPr lang="nl-NL" sz="4800" dirty="0"/>
          </a:p>
        </p:txBody>
      </p:sp>
      <p:sp>
        <p:nvSpPr>
          <p:cNvPr id="3" name="Tijdelijke aanduiding voor inhoud 2">
            <a:extLst>
              <a:ext uri="{FF2B5EF4-FFF2-40B4-BE49-F238E27FC236}">
                <a16:creationId xmlns:a16="http://schemas.microsoft.com/office/drawing/2014/main" id="{20B06ECA-E80E-9940-85E8-554C0947CB2B}"/>
              </a:ext>
            </a:extLst>
          </p:cNvPr>
          <p:cNvSpPr>
            <a:spLocks noGrp="1"/>
          </p:cNvSpPr>
          <p:nvPr>
            <p:ph idx="1"/>
          </p:nvPr>
        </p:nvSpPr>
        <p:spPr>
          <a:xfrm>
            <a:off x="793660" y="2599509"/>
            <a:ext cx="4160725" cy="3598989"/>
          </a:xfrm>
        </p:spPr>
        <p:txBody>
          <a:bodyPr anchor="ctr">
            <a:normAutofit/>
          </a:bodyPr>
          <a:lstStyle/>
          <a:p>
            <a:pPr marL="0" indent="0">
              <a:buNone/>
            </a:pPr>
            <a:r>
              <a:rPr lang="nl-NL" sz="2000"/>
              <a:t>Richtlijnen goede voeding 2015 (gezondheidsraad)</a:t>
            </a:r>
          </a:p>
          <a:p>
            <a:pPr marL="0" indent="0">
              <a:buNone/>
            </a:pPr>
            <a:r>
              <a:rPr lang="nl-NL" sz="2000"/>
              <a:t>Schijf van vijf (voedingscentrum)</a:t>
            </a:r>
          </a:p>
          <a:p>
            <a:pPr marL="0" indent="0">
              <a:buNone/>
            </a:pPr>
            <a:r>
              <a:rPr lang="nl-NL" sz="2000"/>
              <a:t>Puur gezond piramide</a:t>
            </a:r>
          </a:p>
          <a:p>
            <a:pPr marL="0" indent="0">
              <a:buNone/>
            </a:pPr>
            <a:r>
              <a:rPr lang="nl-NL" sz="2000"/>
              <a:t>Zoek de overeenkomsten en de verschillen.</a:t>
            </a:r>
            <a:endParaRPr lang="nl-NL" sz="2000" dirty="0"/>
          </a:p>
        </p:txBody>
      </p:sp>
      <p:pic>
        <p:nvPicPr>
          <p:cNvPr id="5" name="Afbeelding 4">
            <a:extLst>
              <a:ext uri="{FF2B5EF4-FFF2-40B4-BE49-F238E27FC236}">
                <a16:creationId xmlns:a16="http://schemas.microsoft.com/office/drawing/2014/main" id="{F05E25E2-179E-864E-9905-8FCA0919DFC2}"/>
              </a:ext>
            </a:extLst>
          </p:cNvPr>
          <p:cNvPicPr>
            <a:picLocks noChangeAspect="1"/>
          </p:cNvPicPr>
          <p:nvPr/>
        </p:nvPicPr>
        <p:blipFill rotWithShape="1">
          <a:blip r:embed="rId2"/>
          <a:srcRect l="10703" r="13960" b="-2"/>
          <a:stretch/>
        </p:blipFill>
        <p:spPr>
          <a:xfrm>
            <a:off x="5418759" y="2559047"/>
            <a:ext cx="2741805" cy="3639451"/>
          </a:xfrm>
          <a:prstGeom prst="rect">
            <a:avLst/>
          </a:prstGeom>
        </p:spPr>
      </p:pic>
      <p:pic>
        <p:nvPicPr>
          <p:cNvPr id="7" name="Afbeelding 6" descr="Afbeelding met tekening, tafel, voedsel&#10;&#10;Automatisch gegenereerde beschrijving">
            <a:extLst>
              <a:ext uri="{FF2B5EF4-FFF2-40B4-BE49-F238E27FC236}">
                <a16:creationId xmlns:a16="http://schemas.microsoft.com/office/drawing/2014/main" id="{ABBB007F-27B4-8D47-AE41-1D56731A1E75}"/>
              </a:ext>
            </a:extLst>
          </p:cNvPr>
          <p:cNvPicPr>
            <a:picLocks noChangeAspect="1"/>
          </p:cNvPicPr>
          <p:nvPr/>
        </p:nvPicPr>
        <p:blipFill rotWithShape="1">
          <a:blip r:embed="rId3"/>
          <a:srcRect t="6100" r="3" b="3"/>
          <a:stretch/>
        </p:blipFill>
        <p:spPr>
          <a:xfrm>
            <a:off x="8412616" y="2559047"/>
            <a:ext cx="2743620" cy="3639451"/>
          </a:xfrm>
          <a:prstGeom prst="rect">
            <a:avLst/>
          </a:prstGeom>
        </p:spPr>
      </p:pic>
    </p:spTree>
    <p:extLst>
      <p:ext uri="{BB962C8B-B14F-4D97-AF65-F5344CB8AC3E}">
        <p14:creationId xmlns:p14="http://schemas.microsoft.com/office/powerpoint/2010/main" val="1771505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44CA0-D7AE-9746-A751-43DB7A360B81}"/>
              </a:ext>
            </a:extLst>
          </p:cNvPr>
          <p:cNvSpPr>
            <a:spLocks noGrp="1"/>
          </p:cNvSpPr>
          <p:nvPr>
            <p:ph type="title"/>
          </p:nvPr>
        </p:nvSpPr>
        <p:spPr>
          <a:xfrm>
            <a:off x="1280969" y="150402"/>
            <a:ext cx="10515600" cy="1325563"/>
          </a:xfrm>
        </p:spPr>
        <p:txBody>
          <a:bodyPr/>
          <a:lstStyle/>
          <a:p>
            <a:r>
              <a:rPr lang="nl-NL" dirty="0"/>
              <a:t>Samenstelling en variatie van belang!</a:t>
            </a:r>
          </a:p>
        </p:txBody>
      </p:sp>
      <p:sp>
        <p:nvSpPr>
          <p:cNvPr id="4" name="Tijdelijke aanduiding voor inhoud 3">
            <a:extLst>
              <a:ext uri="{FF2B5EF4-FFF2-40B4-BE49-F238E27FC236}">
                <a16:creationId xmlns:a16="http://schemas.microsoft.com/office/drawing/2014/main" id="{C2B2FEDD-468E-7E4C-A195-67C21B9B2EC9}"/>
              </a:ext>
            </a:extLst>
          </p:cNvPr>
          <p:cNvSpPr>
            <a:spLocks noGrp="1"/>
          </p:cNvSpPr>
          <p:nvPr>
            <p:ph sz="half" idx="1"/>
          </p:nvPr>
        </p:nvSpPr>
        <p:spPr>
          <a:xfrm>
            <a:off x="1280969" y="1427108"/>
            <a:ext cx="6006664" cy="5013434"/>
          </a:xfrm>
        </p:spPr>
        <p:txBody>
          <a:bodyPr>
            <a:normAutofit fontScale="62500" lnSpcReduction="20000"/>
          </a:bodyPr>
          <a:lstStyle/>
          <a:p>
            <a:pPr marL="0" indent="0">
              <a:buNone/>
            </a:pPr>
            <a:r>
              <a:rPr lang="nl-NL" dirty="0">
                <a:solidFill>
                  <a:schemeClr val="tx2"/>
                </a:solidFill>
              </a:rPr>
              <a:t>Voedsel levert:</a:t>
            </a:r>
          </a:p>
          <a:p>
            <a:pPr marL="0" indent="0">
              <a:buNone/>
            </a:pPr>
            <a:r>
              <a:rPr lang="nl-NL" dirty="0">
                <a:solidFill>
                  <a:schemeClr val="tx2"/>
                </a:solidFill>
              </a:rPr>
              <a:t>Regulerende en beschermende stoffen</a:t>
            </a:r>
          </a:p>
          <a:p>
            <a:pPr marL="257175" indent="-257175">
              <a:buFont typeface="Courier New" panose="02070309020205020404" pitchFamily="49" charset="0"/>
              <a:buChar char="o"/>
            </a:pPr>
            <a:r>
              <a:rPr lang="nl-NL" dirty="0">
                <a:solidFill>
                  <a:srgbClr val="45A248"/>
                </a:solidFill>
              </a:rPr>
              <a:t>Vit</a:t>
            </a:r>
            <a:r>
              <a:rPr lang="nl-NL" dirty="0">
                <a:solidFill>
                  <a:srgbClr val="D77095"/>
                </a:solidFill>
              </a:rPr>
              <a:t>am</a:t>
            </a:r>
            <a:r>
              <a:rPr lang="nl-NL" dirty="0">
                <a:solidFill>
                  <a:srgbClr val="EECB11"/>
                </a:solidFill>
              </a:rPr>
              <a:t>in</a:t>
            </a:r>
            <a:r>
              <a:rPr lang="nl-NL" dirty="0">
                <a:solidFill>
                  <a:srgbClr val="EA7822"/>
                </a:solidFill>
              </a:rPr>
              <a:t>es</a:t>
            </a:r>
          </a:p>
          <a:p>
            <a:pPr marL="257175" indent="-257175">
              <a:buFont typeface="Courier New" panose="02070309020205020404" pitchFamily="49" charset="0"/>
              <a:buChar char="o"/>
            </a:pPr>
            <a:r>
              <a:rPr lang="nl-NL" dirty="0">
                <a:solidFill>
                  <a:srgbClr val="45A248"/>
                </a:solidFill>
              </a:rPr>
              <a:t>Mi</a:t>
            </a:r>
            <a:r>
              <a:rPr lang="nl-NL" dirty="0">
                <a:solidFill>
                  <a:srgbClr val="D77095"/>
                </a:solidFill>
              </a:rPr>
              <a:t>ne</a:t>
            </a:r>
            <a:r>
              <a:rPr lang="nl-NL" dirty="0">
                <a:solidFill>
                  <a:srgbClr val="F3CE19"/>
                </a:solidFill>
              </a:rPr>
              <a:t>ra</a:t>
            </a:r>
            <a:r>
              <a:rPr lang="nl-NL" dirty="0">
                <a:solidFill>
                  <a:schemeClr val="tx2"/>
                </a:solidFill>
              </a:rPr>
              <a:t>len</a:t>
            </a:r>
          </a:p>
          <a:p>
            <a:pPr marL="257175" indent="-257175">
              <a:buFont typeface="Courier New" panose="02070309020205020404" pitchFamily="49" charset="0"/>
              <a:buChar char="o"/>
            </a:pPr>
            <a:r>
              <a:rPr lang="nl-NL" dirty="0">
                <a:solidFill>
                  <a:schemeClr val="tx2"/>
                </a:solidFill>
              </a:rPr>
              <a:t>Voedings</a:t>
            </a:r>
            <a:r>
              <a:rPr lang="nl-NL" dirty="0">
                <a:solidFill>
                  <a:srgbClr val="42A049"/>
                </a:solidFill>
              </a:rPr>
              <a:t>vezel</a:t>
            </a:r>
          </a:p>
          <a:p>
            <a:pPr marL="257175" indent="-257175">
              <a:buFont typeface="Courier New" panose="02070309020205020404" pitchFamily="49" charset="0"/>
              <a:buChar char="o"/>
            </a:pPr>
            <a:r>
              <a:rPr lang="nl-NL" dirty="0">
                <a:solidFill>
                  <a:schemeClr val="accent1"/>
                </a:solidFill>
              </a:rPr>
              <a:t>Vocht</a:t>
            </a:r>
          </a:p>
          <a:p>
            <a:pPr marL="257175" indent="-257175">
              <a:buFont typeface="Courier New" panose="02070309020205020404" pitchFamily="49" charset="0"/>
              <a:buChar char="o"/>
            </a:pPr>
            <a:endParaRPr lang="nl-NL" dirty="0">
              <a:solidFill>
                <a:schemeClr val="accent1"/>
              </a:solidFill>
            </a:endParaRPr>
          </a:p>
          <a:p>
            <a:pPr marL="0" indent="0">
              <a:buNone/>
            </a:pPr>
            <a:r>
              <a:rPr lang="en-US" dirty="0" err="1">
                <a:solidFill>
                  <a:schemeClr val="tx2"/>
                </a:solidFill>
              </a:rPr>
              <a:t>Brandstoffen</a:t>
            </a:r>
            <a:endParaRPr lang="en-US" dirty="0">
              <a:solidFill>
                <a:schemeClr val="tx2"/>
              </a:solidFill>
            </a:endParaRPr>
          </a:p>
          <a:p>
            <a:pPr marL="214313" indent="-214313">
              <a:buFont typeface="Courier New" panose="02070309020205020404" pitchFamily="49" charset="0"/>
              <a:buChar char="o"/>
            </a:pPr>
            <a:r>
              <a:rPr lang="en-US" dirty="0" err="1">
                <a:solidFill>
                  <a:srgbClr val="EA7822"/>
                </a:solidFill>
              </a:rPr>
              <a:t>Koolhydraten</a:t>
            </a:r>
            <a:endParaRPr lang="en-US" dirty="0">
              <a:solidFill>
                <a:srgbClr val="EA7822"/>
              </a:solidFill>
            </a:endParaRPr>
          </a:p>
          <a:p>
            <a:pPr marL="214313" indent="-214313">
              <a:buFont typeface="Courier New" panose="02070309020205020404" pitchFamily="49" charset="0"/>
              <a:buChar char="o"/>
            </a:pPr>
            <a:r>
              <a:rPr lang="en-US" dirty="0" err="1">
                <a:solidFill>
                  <a:srgbClr val="F3CE19"/>
                </a:solidFill>
              </a:rPr>
              <a:t>Vetten</a:t>
            </a:r>
            <a:endParaRPr lang="en-US" dirty="0">
              <a:solidFill>
                <a:srgbClr val="F3CE19"/>
              </a:solidFill>
            </a:endParaRPr>
          </a:p>
          <a:p>
            <a:pPr marL="214313" indent="-214313">
              <a:buFont typeface="Courier New" panose="02070309020205020404" pitchFamily="49" charset="0"/>
              <a:buChar char="o"/>
            </a:pPr>
            <a:r>
              <a:rPr lang="en-US" dirty="0">
                <a:solidFill>
                  <a:srgbClr val="FF0000"/>
                </a:solidFill>
              </a:rPr>
              <a:t>Alcohol </a:t>
            </a:r>
          </a:p>
          <a:p>
            <a:pPr marL="214313" indent="-214313">
              <a:buFont typeface="Courier New" panose="02070309020205020404" pitchFamily="49" charset="0"/>
              <a:buChar char="o"/>
            </a:pPr>
            <a:endParaRPr lang="en-US" dirty="0">
              <a:solidFill>
                <a:srgbClr val="FF0000"/>
              </a:solidFill>
            </a:endParaRPr>
          </a:p>
          <a:p>
            <a:pPr marL="0" indent="0">
              <a:buNone/>
            </a:pPr>
            <a:r>
              <a:rPr lang="nl-NL" dirty="0">
                <a:solidFill>
                  <a:schemeClr val="tx2"/>
                </a:solidFill>
              </a:rPr>
              <a:t>Bouwstoffen</a:t>
            </a:r>
          </a:p>
          <a:p>
            <a:pPr marL="257175" indent="-257175">
              <a:buFont typeface="Courier New" panose="02070309020205020404" pitchFamily="49" charset="0"/>
              <a:buChar char="o"/>
            </a:pPr>
            <a:r>
              <a:rPr lang="nl-NL" dirty="0">
                <a:solidFill>
                  <a:srgbClr val="D36C8F"/>
                </a:solidFill>
              </a:rPr>
              <a:t>Eiwitten</a:t>
            </a:r>
          </a:p>
          <a:p>
            <a:pPr marL="257175" indent="-257175">
              <a:buFont typeface="Courier New" panose="02070309020205020404" pitchFamily="49" charset="0"/>
              <a:buChar char="o"/>
            </a:pPr>
            <a:r>
              <a:rPr lang="nl-NL" dirty="0">
                <a:solidFill>
                  <a:srgbClr val="EECB11"/>
                </a:solidFill>
              </a:rPr>
              <a:t>Vetten</a:t>
            </a:r>
          </a:p>
          <a:p>
            <a:pPr marL="0" indent="0">
              <a:buNone/>
            </a:pPr>
            <a:endParaRPr lang="nl-NL" dirty="0">
              <a:solidFill>
                <a:srgbClr val="FF0000"/>
              </a:solidFill>
            </a:endParaRPr>
          </a:p>
          <a:p>
            <a:pPr marL="0" indent="0">
              <a:buNone/>
            </a:pPr>
            <a:endParaRPr lang="nl-NL" dirty="0">
              <a:solidFill>
                <a:schemeClr val="accent1"/>
              </a:solidFill>
            </a:endParaRPr>
          </a:p>
          <a:p>
            <a:pPr marL="0" indent="0">
              <a:buNone/>
            </a:pPr>
            <a:endParaRPr lang="nl-NL" dirty="0"/>
          </a:p>
        </p:txBody>
      </p:sp>
      <p:sp>
        <p:nvSpPr>
          <p:cNvPr id="5" name="Tijdelijke aanduiding voor inhoud 4">
            <a:extLst>
              <a:ext uri="{FF2B5EF4-FFF2-40B4-BE49-F238E27FC236}">
                <a16:creationId xmlns:a16="http://schemas.microsoft.com/office/drawing/2014/main" id="{077B1AD7-5F1E-E842-A3E3-C3629DA311D1}"/>
              </a:ext>
            </a:extLst>
          </p:cNvPr>
          <p:cNvSpPr>
            <a:spLocks noGrp="1"/>
          </p:cNvSpPr>
          <p:nvPr>
            <p:ph sz="half" idx="2"/>
          </p:nvPr>
        </p:nvSpPr>
        <p:spPr>
          <a:xfrm>
            <a:off x="5360276" y="1475965"/>
            <a:ext cx="6006664" cy="4726535"/>
          </a:xfrm>
        </p:spPr>
        <p:txBody>
          <a:bodyPr>
            <a:normAutofit fontScale="62500" lnSpcReduction="20000"/>
          </a:bodyPr>
          <a:lstStyle/>
          <a:p>
            <a:pPr marL="0" indent="0">
              <a:buNone/>
            </a:pPr>
            <a:endParaRPr lang="nl-NL" dirty="0"/>
          </a:p>
        </p:txBody>
      </p:sp>
      <p:pic>
        <p:nvPicPr>
          <p:cNvPr id="6" name="Picture 2">
            <a:extLst>
              <a:ext uri="{FF2B5EF4-FFF2-40B4-BE49-F238E27FC236}">
                <a16:creationId xmlns:a16="http://schemas.microsoft.com/office/drawing/2014/main" id="{9653858C-E82C-2244-A4A0-EBBC243B6B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2568" y="2231951"/>
            <a:ext cx="4448463" cy="340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6601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E1AE87C-EC0C-0248-8F37-36314CFC1F48}"/>
              </a:ext>
            </a:extLst>
          </p:cNvPr>
          <p:cNvSpPr>
            <a:spLocks noGrp="1"/>
          </p:cNvSpPr>
          <p:nvPr>
            <p:ph type="title"/>
          </p:nvPr>
        </p:nvSpPr>
        <p:spPr>
          <a:xfrm>
            <a:off x="645858" y="5110423"/>
            <a:ext cx="10906061" cy="671540"/>
          </a:xfrm>
          <a:noFill/>
        </p:spPr>
        <p:txBody>
          <a:bodyPr vert="horz" lIns="91440" tIns="45720" rIns="91440" bIns="45720" rtlCol="0" anchor="ctr">
            <a:normAutofit/>
          </a:bodyPr>
          <a:lstStyle/>
          <a:p>
            <a:pPr algn="ctr"/>
            <a:r>
              <a:rPr lang="en-US" sz="4100"/>
              <a:t>Even terug naar de basis</a:t>
            </a:r>
          </a:p>
        </p:txBody>
      </p:sp>
      <p:pic>
        <p:nvPicPr>
          <p:cNvPr id="8" name="Tijdelijke aanduiding voor inhoud 7" descr="Afbeelding met tafel&#10;&#10;Automatisch gegenereerde beschrijving">
            <a:extLst>
              <a:ext uri="{FF2B5EF4-FFF2-40B4-BE49-F238E27FC236}">
                <a16:creationId xmlns:a16="http://schemas.microsoft.com/office/drawing/2014/main" id="{B21C37A9-A35D-AD40-8DCA-215722357FEC}"/>
              </a:ext>
            </a:extLst>
          </p:cNvPr>
          <p:cNvPicPr>
            <a:picLocks noGrp="1" noChangeAspect="1"/>
          </p:cNvPicPr>
          <p:nvPr>
            <p:ph idx="1"/>
          </p:nvPr>
        </p:nvPicPr>
        <p:blipFill rotWithShape="1">
          <a:blip r:embed="rId2"/>
          <a:srcRect t="6470" r="1" b="6471"/>
          <a:stretch/>
        </p:blipFill>
        <p:spPr>
          <a:xfrm>
            <a:off x="2170029" y="804672"/>
            <a:ext cx="7851943" cy="3554676"/>
          </a:xfrm>
          <a:prstGeom prst="rect">
            <a:avLst/>
          </a:prstGeom>
          <a:effectLst/>
        </p:spPr>
      </p:pic>
    </p:spTree>
    <p:extLst>
      <p:ext uri="{BB962C8B-B14F-4D97-AF65-F5344CB8AC3E}">
        <p14:creationId xmlns:p14="http://schemas.microsoft.com/office/powerpoint/2010/main" val="320930454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FADF7D1B988245B1414887988CB676" ma:contentTypeVersion="7" ma:contentTypeDescription="Een nieuw document maken." ma:contentTypeScope="" ma:versionID="653225b50c932f8fbefe15d7aed2597a">
  <xsd:schema xmlns:xsd="http://www.w3.org/2001/XMLSchema" xmlns:xs="http://www.w3.org/2001/XMLSchema" xmlns:p="http://schemas.microsoft.com/office/2006/metadata/properties" xmlns:ns2="04a8cfdc-dc7c-4728-8468-1752323b6dce" targetNamespace="http://schemas.microsoft.com/office/2006/metadata/properties" ma:root="true" ma:fieldsID="176c809b388a38541564c2441b046995" ns2:_="">
    <xsd:import namespace="04a8cfdc-dc7c-4728-8468-1752323b6d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8cfdc-dc7c-4728-8468-1752323b6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890C2C-1AFE-4ABD-B916-3A3E0D5FCCA0}">
  <ds:schemaRefs>
    <ds:schemaRef ds:uri="http://www.w3.org/XML/1998/namespace"/>
    <ds:schemaRef ds:uri="http://schemas.microsoft.com/office/2006/documentManagement/types"/>
    <ds:schemaRef ds:uri="http://schemas.openxmlformats.org/package/2006/metadata/core-properties"/>
    <ds:schemaRef ds:uri="http://purl.org/dc/elements/1.1/"/>
    <ds:schemaRef ds:uri="04a8cfdc-dc7c-4728-8468-1752323b6dce"/>
    <ds:schemaRef ds:uri="http://purl.org/dc/term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1C474E9-F653-4D72-9543-B84A10991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8cfdc-dc7c-4728-8468-1752323b6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BE5F97-3FB8-4D95-92FB-0A80FD54ED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1958</TotalTime>
  <Words>2019</Words>
  <Application>Microsoft Macintosh PowerPoint</Application>
  <PresentationFormat>Breedbeeld</PresentationFormat>
  <Paragraphs>294</Paragraphs>
  <Slides>55</Slides>
  <Notes>11</Notes>
  <HiddenSlides>0</HiddenSlides>
  <MMClips>0</MMClips>
  <ScaleCrop>false</ScaleCrop>
  <HeadingPairs>
    <vt:vector size="6" baseType="variant">
      <vt:variant>
        <vt:lpstr>Gebruikte lettertypen</vt:lpstr>
      </vt:variant>
      <vt:variant>
        <vt:i4>7</vt:i4>
      </vt:variant>
      <vt:variant>
        <vt:lpstr>Thema</vt:lpstr>
      </vt:variant>
      <vt:variant>
        <vt:i4>3</vt:i4>
      </vt:variant>
      <vt:variant>
        <vt:lpstr>Diatitels</vt:lpstr>
      </vt:variant>
      <vt:variant>
        <vt:i4>55</vt:i4>
      </vt:variant>
    </vt:vector>
  </HeadingPairs>
  <TitlesOfParts>
    <vt:vector size="65" baseType="lpstr">
      <vt:lpstr>Arial</vt:lpstr>
      <vt:lpstr>Arial</vt:lpstr>
      <vt:lpstr>Calibri</vt:lpstr>
      <vt:lpstr>Calibri Light</vt:lpstr>
      <vt:lpstr>Courier New</vt:lpstr>
      <vt:lpstr>Times New Roman</vt:lpstr>
      <vt:lpstr>Wingdings</vt:lpstr>
      <vt:lpstr>Kantoorthema</vt:lpstr>
      <vt:lpstr>1_Kantoorthema</vt:lpstr>
      <vt:lpstr>2_Kantoorthema</vt:lpstr>
      <vt:lpstr>Les 4-5 Voedingsleer</vt:lpstr>
      <vt:lpstr>PowerPoint-presentatie</vt:lpstr>
      <vt:lpstr>Regeerakkoord 2022</vt:lpstr>
      <vt:lpstr>Leerdoelen deze les</vt:lpstr>
      <vt:lpstr>Meetpunten gezondheid</vt:lpstr>
      <vt:lpstr>Waarom is gezonde voeding belangrijk?</vt:lpstr>
      <vt:lpstr>Gezondheid en voeding…. hoe zit dat?</vt:lpstr>
      <vt:lpstr>Samenstelling en variatie van belang!</vt:lpstr>
      <vt:lpstr>Even terug naar de basis</vt:lpstr>
      <vt:lpstr>Hoe bereken je hoeveel iemand nodig heeft?</vt:lpstr>
      <vt:lpstr>PAL (physical activity level) waarden: </vt:lpstr>
      <vt:lpstr>Calculator https://nutritionalassessment.mumc.nl/energiegebruik-berekenen </vt:lpstr>
      <vt:lpstr>   Vullen of voeden?</vt:lpstr>
      <vt:lpstr>Gezonde voeding belangrijke rol!</vt:lpstr>
      <vt:lpstr>Hoe is het voor Anne?</vt:lpstr>
      <vt:lpstr>Voedingsstoffen</vt:lpstr>
      <vt:lpstr>Koolhydraten 40%-70% van de totale kcal.</vt:lpstr>
      <vt:lpstr>PowerPoint-presentatie</vt:lpstr>
      <vt:lpstr>Koolhydraten/voedingsvezels</vt:lpstr>
      <vt:lpstr>Bloedglucosespiegel</vt:lpstr>
      <vt:lpstr>Glucose-insuline, Glycogeen-glucagon  , </vt:lpstr>
      <vt:lpstr>Scheikundige samenstelling</vt:lpstr>
      <vt:lpstr>Suiker is suiker https://youtu.be/PXA1yLTMeAY </vt:lpstr>
      <vt:lpstr>Hoe % koolhrydraten krijgt Anne binnen? Wat kun je zeggen over de kwaliteit en grammen voedingsvezels?</vt:lpstr>
      <vt:lpstr>Eiwitten minimaal 0,8 gram per kg lichaamsgewicht </vt:lpstr>
      <vt:lpstr>Voor Anne</vt:lpstr>
      <vt:lpstr>Vetten 20%-40% (20-35% gewichtsafname) waarvan verzadigd vet max. 10%</vt:lpstr>
      <vt:lpstr>LDL &amp; HDL</vt:lpstr>
      <vt:lpstr>Vetten: Hoe zit het voor Anne? Anne wil graag afvallen. </vt:lpstr>
      <vt:lpstr>Alcohol</vt:lpstr>
      <vt:lpstr>Vitamines, mineralen en spoorelementen.</vt:lpstr>
      <vt:lpstr>Vitamines en mineralen</vt:lpstr>
      <vt:lpstr>Bekijk de volgende zaken:</vt:lpstr>
      <vt:lpstr>Vertering</vt:lpstr>
      <vt:lpstr>Het maag-darm kanaal</vt:lpstr>
      <vt:lpstr>Functies van het maag-darm kanaal</vt:lpstr>
      <vt:lpstr>Opname van voedingsstoffen</vt:lpstr>
      <vt:lpstr>Peristaltische beweging</vt:lpstr>
      <vt:lpstr>Maag</vt:lpstr>
      <vt:lpstr>Maag</vt:lpstr>
      <vt:lpstr>Alvleesklier</vt:lpstr>
      <vt:lpstr>Alvleesklier</vt:lpstr>
      <vt:lpstr>12-vingerige darm</vt:lpstr>
      <vt:lpstr>Dunne darm</vt:lpstr>
      <vt:lpstr>Dunne darm – doorsnede </vt:lpstr>
      <vt:lpstr>Blinde darm</vt:lpstr>
      <vt:lpstr>Dikke darm</vt:lpstr>
      <vt:lpstr>Endeldarm</vt:lpstr>
      <vt:lpstr>Spijsverteringssappen Enzymen zijn katalysator</vt:lpstr>
      <vt:lpstr>Trainingsprincipes</vt:lpstr>
      <vt:lpstr>Bewegen en spieren</vt:lpstr>
      <vt:lpstr>FITT </vt:lpstr>
      <vt:lpstr>Hoe zwaar?</vt:lpstr>
      <vt:lpstr>Hoe zwaar is een training Metabolic Equivalent of Task(MET)-waarde</vt:lpstr>
      <vt:lpstr>Chair Workout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4 Voedingsleer</dc:title>
  <dc:creator>Mariska de Rouw</dc:creator>
  <cp:lastModifiedBy>Mariska de Rouw</cp:lastModifiedBy>
  <cp:revision>21</cp:revision>
  <cp:lastPrinted>2021-12-09T07:30:19Z</cp:lastPrinted>
  <dcterms:created xsi:type="dcterms:W3CDTF">2020-12-02T14:06:30Z</dcterms:created>
  <dcterms:modified xsi:type="dcterms:W3CDTF">2022-01-13T08:18:20Z</dcterms:modified>
</cp:coreProperties>
</file>